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87" r:id="rId3"/>
    <p:sldId id="257" r:id="rId4"/>
    <p:sldId id="322" r:id="rId5"/>
    <p:sldId id="274" r:id="rId6"/>
    <p:sldId id="258" r:id="rId7"/>
    <p:sldId id="302" r:id="rId8"/>
    <p:sldId id="261" r:id="rId9"/>
    <p:sldId id="327" r:id="rId10"/>
    <p:sldId id="310" r:id="rId11"/>
    <p:sldId id="259" r:id="rId12"/>
    <p:sldId id="325" r:id="rId13"/>
    <p:sldId id="262" r:id="rId14"/>
    <p:sldId id="321" r:id="rId15"/>
    <p:sldId id="265" r:id="rId16"/>
    <p:sldId id="268" r:id="rId17"/>
    <p:sldId id="266" r:id="rId18"/>
    <p:sldId id="270" r:id="rId19"/>
    <p:sldId id="263" r:id="rId20"/>
    <p:sldId id="285" r:id="rId21"/>
    <p:sldId id="286" r:id="rId22"/>
    <p:sldId id="316" r:id="rId23"/>
    <p:sldId id="317" r:id="rId24"/>
    <p:sldId id="298" r:id="rId25"/>
    <p:sldId id="328" r:id="rId26"/>
    <p:sldId id="318" r:id="rId27"/>
    <p:sldId id="304" r:id="rId28"/>
    <p:sldId id="319" r:id="rId29"/>
    <p:sldId id="282" r:id="rId30"/>
    <p:sldId id="312" r:id="rId31"/>
    <p:sldId id="329" r:id="rId32"/>
    <p:sldId id="281" r:id="rId33"/>
    <p:sldId id="306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8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88710" autoAdjust="0"/>
  </p:normalViewPr>
  <p:slideViewPr>
    <p:cSldViewPr>
      <p:cViewPr>
        <p:scale>
          <a:sx n="75" d="100"/>
          <a:sy n="75" d="100"/>
        </p:scale>
        <p:origin x="-54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5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Alagamentos urbanos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Obstrução de bueiros</c:v>
                </c:pt>
                <c:pt idx="1">
                  <c:v>Ocupação desordenada</c:v>
                </c:pt>
                <c:pt idx="2">
                  <c:v>Obras inadequadas</c:v>
                </c:pt>
                <c:pt idx="3">
                  <c:v>Lixo urbano</c:v>
                </c:pt>
                <c:pt idx="4">
                  <c:v>Sistema de drenagem</c:v>
                </c:pt>
              </c:strCache>
            </c:strRef>
          </c:cat>
          <c:val>
            <c:numRef>
              <c:f>Plan1!$B$2:$B$6</c:f>
              <c:numCache>
                <c:formatCode>0.00%</c:formatCode>
                <c:ptCount val="5"/>
                <c:pt idx="0">
                  <c:v>0.45150000000000001</c:v>
                </c:pt>
                <c:pt idx="1">
                  <c:v>0.43100000000000038</c:v>
                </c:pt>
                <c:pt idx="2">
                  <c:v>0.31700000000000039</c:v>
                </c:pt>
                <c:pt idx="3">
                  <c:v>0.30700000000000033</c:v>
                </c:pt>
                <c:pt idx="4">
                  <c:v>0.18600000000000017</c:v>
                </c:pt>
              </c:numCache>
            </c:numRef>
          </c:val>
        </c:ser>
        <c:axId val="90021888"/>
        <c:axId val="90023424"/>
      </c:barChart>
      <c:catAx>
        <c:axId val="90021888"/>
        <c:scaling>
          <c:orientation val="minMax"/>
        </c:scaling>
        <c:axPos val="l"/>
        <c:majorTickMark val="none"/>
        <c:tickLblPos val="nextTo"/>
        <c:crossAx val="90023424"/>
        <c:crosses val="autoZero"/>
        <c:auto val="1"/>
        <c:lblAlgn val="ctr"/>
        <c:lblOffset val="100"/>
      </c:catAx>
      <c:valAx>
        <c:axId val="90023424"/>
        <c:scaling>
          <c:orientation val="minMax"/>
        </c:scaling>
        <c:axPos val="b"/>
        <c:majorGridlines/>
        <c:numFmt formatCode="0.00%" sourceLinked="1"/>
        <c:majorTickMark val="none"/>
        <c:tickLblPos val="nextTo"/>
        <c:crossAx val="90021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4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Pluviara</c:v>
                </c:pt>
              </c:strCache>
            </c:strRef>
          </c:tx>
          <c:spPr>
            <a:ln w="76200">
              <a:solidFill>
                <a:srgbClr val="00B0F0"/>
              </a:solidFill>
            </a:ln>
            <a:effectLst/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</c:marker>
          <c:cat>
            <c:strRef>
              <c:f>Plan1!$A$2:$A$9</c:f>
              <c:strCache>
                <c:ptCount val="8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Interface</c:v>
                </c:pt>
                <c:pt idx="5">
                  <c:v>Precisão</c:v>
                </c:pt>
                <c:pt idx="6">
                  <c:v>Personalização</c:v>
                </c:pt>
                <c:pt idx="7">
                  <c:v>Informações de transito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AlagaSP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Plan1!$A$2:$A$9</c:f>
              <c:strCache>
                <c:ptCount val="8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Interface</c:v>
                </c:pt>
                <c:pt idx="5">
                  <c:v>Precisão</c:v>
                </c:pt>
                <c:pt idx="6">
                  <c:v>Personalização</c:v>
                </c:pt>
                <c:pt idx="7">
                  <c:v>Informações de transito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2"/>
          <c:tx>
            <c:strRef>
              <c:f>Plan1!$D$1</c:f>
              <c:strCache>
                <c:ptCount val="1"/>
                <c:pt idx="0">
                  <c:v>PUB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triangle"/>
            <c:size val="11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Plan1!$A$2:$A$9</c:f>
              <c:strCache>
                <c:ptCount val="8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Interface</c:v>
                </c:pt>
                <c:pt idx="5">
                  <c:v>Precisão</c:v>
                </c:pt>
                <c:pt idx="6">
                  <c:v>Personalização</c:v>
                </c:pt>
                <c:pt idx="7">
                  <c:v>Informações de transito</c:v>
                </c:pt>
              </c:strCache>
            </c:strRef>
          </c:cat>
          <c:val>
            <c:numRef>
              <c:f>Plan1!$D$2:$D$9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</c:ser>
        <c:marker val="1"/>
        <c:axId val="47384832"/>
        <c:axId val="47391104"/>
      </c:lineChart>
      <c:catAx>
        <c:axId val="47384832"/>
        <c:scaling>
          <c:orientation val="minMax"/>
        </c:scaling>
        <c:axPos val="b"/>
        <c:tickLblPos val="nextTo"/>
        <c:crossAx val="47391104"/>
        <c:crosses val="autoZero"/>
        <c:auto val="1"/>
        <c:lblAlgn val="ctr"/>
        <c:lblOffset val="100"/>
      </c:catAx>
      <c:valAx>
        <c:axId val="47391104"/>
        <c:scaling>
          <c:orientation val="minMax"/>
        </c:scaling>
        <c:axPos val="l"/>
        <c:majorGridlines/>
        <c:numFmt formatCode="General" sourceLinked="1"/>
        <c:tickLblPos val="nextTo"/>
        <c:crossAx val="473848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Pluviara</c:v>
                </c:pt>
              </c:strCache>
            </c:strRef>
          </c:tx>
          <c:spPr>
            <a:ln w="7620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Plan1!$A$2:$A$6</c:f>
              <c:strCache>
                <c:ptCount val="5"/>
                <c:pt idx="0">
                  <c:v>Prevenção</c:v>
                </c:pt>
                <c:pt idx="1">
                  <c:v>Histórico</c:v>
                </c:pt>
                <c:pt idx="2">
                  <c:v>Interface</c:v>
                </c:pt>
                <c:pt idx="3">
                  <c:v>Precisão</c:v>
                </c:pt>
                <c:pt idx="4">
                  <c:v>Informações de pluviometro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PUB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Plan1!$A$2:$A$6</c:f>
              <c:strCache>
                <c:ptCount val="5"/>
                <c:pt idx="0">
                  <c:v>Prevenção</c:v>
                </c:pt>
                <c:pt idx="1">
                  <c:v>Histórico</c:v>
                </c:pt>
                <c:pt idx="2">
                  <c:v>Interface</c:v>
                </c:pt>
                <c:pt idx="3">
                  <c:v>Precisão</c:v>
                </c:pt>
                <c:pt idx="4">
                  <c:v>Informações de pluviometro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er>
          <c:idx val="3"/>
          <c:order val="2"/>
          <c:tx>
            <c:strRef>
              <c:f>Plan1!$D$1</c:f>
              <c:strCache>
                <c:ptCount val="1"/>
                <c:pt idx="0">
                  <c:v>CGE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triangl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Plan1!$A$2:$A$6</c:f>
              <c:strCache>
                <c:ptCount val="5"/>
                <c:pt idx="0">
                  <c:v>Prevenção</c:v>
                </c:pt>
                <c:pt idx="1">
                  <c:v>Histórico</c:v>
                </c:pt>
                <c:pt idx="2">
                  <c:v>Interface</c:v>
                </c:pt>
                <c:pt idx="3">
                  <c:v>Precisão</c:v>
                </c:pt>
                <c:pt idx="4">
                  <c:v>Informações de pluviometro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marker val="1"/>
        <c:axId val="47738240"/>
        <c:axId val="47740416"/>
      </c:lineChart>
      <c:catAx>
        <c:axId val="47738240"/>
        <c:scaling>
          <c:orientation val="minMax"/>
        </c:scaling>
        <c:axPos val="b"/>
        <c:tickLblPos val="nextTo"/>
        <c:crossAx val="47740416"/>
        <c:crosses val="autoZero"/>
        <c:auto val="1"/>
        <c:lblAlgn val="ctr"/>
        <c:lblOffset val="100"/>
      </c:catAx>
      <c:valAx>
        <c:axId val="47740416"/>
        <c:scaling>
          <c:orientation val="minMax"/>
        </c:scaling>
        <c:axPos val="l"/>
        <c:majorGridlines/>
        <c:numFmt formatCode="General" sourceLinked="1"/>
        <c:tickLblPos val="nextTo"/>
        <c:crossAx val="477382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BB5EE-11EE-43FC-AF6E-2B7F85E04A6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D5287E-4BD1-4889-B50F-325D7381A160}">
      <dgm:prSet phldrT="[Texto]"/>
      <dgm:spPr/>
      <dgm:t>
        <a:bodyPr/>
        <a:lstStyle/>
        <a:p>
          <a:r>
            <a:rPr lang="pt-BR" dirty="0" smtClean="0"/>
            <a:t>Gerente Geral</a:t>
          </a:r>
        </a:p>
        <a:p>
          <a:r>
            <a:rPr lang="pt-BR" dirty="0" err="1" smtClean="0"/>
            <a:t>Pamela</a:t>
          </a:r>
          <a:endParaRPr lang="pt-BR" dirty="0"/>
        </a:p>
      </dgm:t>
    </dgm:pt>
    <dgm:pt modelId="{983EA8FD-D012-40D7-95EC-9A796C8C5FA7}" type="parTrans" cxnId="{6DAE7BEC-059B-4A70-8209-3D4BB5C45861}">
      <dgm:prSet/>
      <dgm:spPr/>
      <dgm:t>
        <a:bodyPr/>
        <a:lstStyle/>
        <a:p>
          <a:endParaRPr lang="pt-BR"/>
        </a:p>
      </dgm:t>
    </dgm:pt>
    <dgm:pt modelId="{FC646FFA-42CD-4BC5-9271-3C4E8BDCE9A5}" type="sibTrans" cxnId="{6DAE7BEC-059B-4A70-8209-3D4BB5C45861}">
      <dgm:prSet/>
      <dgm:spPr/>
      <dgm:t>
        <a:bodyPr/>
        <a:lstStyle/>
        <a:p>
          <a:endParaRPr lang="pt-BR"/>
        </a:p>
      </dgm:t>
    </dgm:pt>
    <dgm:pt modelId="{FFE8D86B-96E1-4EEA-899E-B49718A09BAA}" type="asst">
      <dgm:prSet phldrT="[Texto]"/>
      <dgm:spPr/>
      <dgm:t>
        <a:bodyPr/>
        <a:lstStyle/>
        <a:p>
          <a:r>
            <a:rPr lang="pt-BR" dirty="0" smtClean="0"/>
            <a:t>Gerente de Tecnologia</a:t>
          </a:r>
        </a:p>
        <a:p>
          <a:r>
            <a:rPr lang="pt-BR" dirty="0" smtClean="0"/>
            <a:t>Rodolfo</a:t>
          </a:r>
          <a:endParaRPr lang="pt-BR" dirty="0"/>
        </a:p>
      </dgm:t>
    </dgm:pt>
    <dgm:pt modelId="{21E75222-7C49-49AB-9A8F-AF28F0C49B10}" type="parTrans" cxnId="{86B48605-CFE3-4FC9-A59C-096DC1D1C318}">
      <dgm:prSet/>
      <dgm:spPr/>
      <dgm:t>
        <a:bodyPr/>
        <a:lstStyle/>
        <a:p>
          <a:endParaRPr lang="pt-BR"/>
        </a:p>
      </dgm:t>
    </dgm:pt>
    <dgm:pt modelId="{60BEE314-F5AB-4A0B-8DFF-1EDA04B36B7B}" type="sibTrans" cxnId="{86B48605-CFE3-4FC9-A59C-096DC1D1C318}">
      <dgm:prSet/>
      <dgm:spPr/>
      <dgm:t>
        <a:bodyPr/>
        <a:lstStyle/>
        <a:p>
          <a:endParaRPr lang="pt-BR"/>
        </a:p>
      </dgm:t>
    </dgm:pt>
    <dgm:pt modelId="{0852DDB2-8DF7-4AAF-9A2C-451EC2FCA805}">
      <dgm:prSet phldrT="[Texto]"/>
      <dgm:spPr/>
      <dgm:t>
        <a:bodyPr/>
        <a:lstStyle/>
        <a:p>
          <a:r>
            <a:rPr lang="pt-BR" dirty="0" smtClean="0"/>
            <a:t>Gerente de Produção</a:t>
          </a:r>
        </a:p>
        <a:p>
          <a:r>
            <a:rPr lang="pt-BR" dirty="0" smtClean="0"/>
            <a:t>Leandro</a:t>
          </a:r>
          <a:endParaRPr lang="pt-BR" dirty="0"/>
        </a:p>
      </dgm:t>
    </dgm:pt>
    <dgm:pt modelId="{9FFA6358-319A-4D84-9328-0344EE825B4B}" type="parTrans" cxnId="{8F753E82-1555-4AF7-B1AA-18622CE41489}">
      <dgm:prSet/>
      <dgm:spPr/>
      <dgm:t>
        <a:bodyPr/>
        <a:lstStyle/>
        <a:p>
          <a:endParaRPr lang="pt-BR"/>
        </a:p>
      </dgm:t>
    </dgm:pt>
    <dgm:pt modelId="{4368BEED-ADEC-4904-8AED-E563EE922147}" type="sibTrans" cxnId="{8F753E82-1555-4AF7-B1AA-18622CE41489}">
      <dgm:prSet/>
      <dgm:spPr/>
      <dgm:t>
        <a:bodyPr/>
        <a:lstStyle/>
        <a:p>
          <a:endParaRPr lang="pt-BR"/>
        </a:p>
      </dgm:t>
    </dgm:pt>
    <dgm:pt modelId="{3330560A-9646-4D31-A93F-BA9D4286697D}">
      <dgm:prSet phldrT="[Texto]"/>
      <dgm:spPr/>
      <dgm:t>
        <a:bodyPr/>
        <a:lstStyle/>
        <a:p>
          <a:r>
            <a:rPr lang="pt-BR" dirty="0" smtClean="0"/>
            <a:t>Gerente Financeiro</a:t>
          </a:r>
        </a:p>
        <a:p>
          <a:r>
            <a:rPr lang="pt-BR" dirty="0" smtClean="0"/>
            <a:t>Márcio</a:t>
          </a:r>
          <a:endParaRPr lang="pt-BR" dirty="0"/>
        </a:p>
      </dgm:t>
    </dgm:pt>
    <dgm:pt modelId="{DF56A405-8675-4E38-ABC9-C736B0AA88DC}" type="parTrans" cxnId="{44D21037-1F4D-4842-AC48-DB47170E2647}">
      <dgm:prSet/>
      <dgm:spPr/>
      <dgm:t>
        <a:bodyPr/>
        <a:lstStyle/>
        <a:p>
          <a:endParaRPr lang="pt-BR"/>
        </a:p>
      </dgm:t>
    </dgm:pt>
    <dgm:pt modelId="{9188DF65-A387-4889-A15D-A5ABFE22939E}" type="sibTrans" cxnId="{44D21037-1F4D-4842-AC48-DB47170E2647}">
      <dgm:prSet/>
      <dgm:spPr/>
      <dgm:t>
        <a:bodyPr/>
        <a:lstStyle/>
        <a:p>
          <a:endParaRPr lang="pt-BR"/>
        </a:p>
      </dgm:t>
    </dgm:pt>
    <dgm:pt modelId="{53F32B1E-AD09-4FAF-8458-9DCC680016EF}" type="asst">
      <dgm:prSet/>
      <dgm:spPr/>
      <dgm:t>
        <a:bodyPr/>
        <a:lstStyle/>
        <a:p>
          <a:r>
            <a:rPr lang="pt-BR" dirty="0" smtClean="0"/>
            <a:t>Gerente de Usabilidade</a:t>
          </a:r>
        </a:p>
        <a:p>
          <a:r>
            <a:rPr lang="pt-BR" dirty="0" err="1" smtClean="0"/>
            <a:t>Walber</a:t>
          </a:r>
          <a:endParaRPr lang="pt-BR" dirty="0"/>
        </a:p>
      </dgm:t>
    </dgm:pt>
    <dgm:pt modelId="{9FF52AE7-DF21-49B6-8B52-EF3419122F36}" type="parTrans" cxnId="{EFB66D06-F09F-4E02-892B-702E6F3A7707}">
      <dgm:prSet/>
      <dgm:spPr/>
      <dgm:t>
        <a:bodyPr/>
        <a:lstStyle/>
        <a:p>
          <a:endParaRPr lang="pt-BR"/>
        </a:p>
      </dgm:t>
    </dgm:pt>
    <dgm:pt modelId="{1FFBF728-4129-45E5-89B5-64B84EEA29B2}" type="sibTrans" cxnId="{EFB66D06-F09F-4E02-892B-702E6F3A7707}">
      <dgm:prSet/>
      <dgm:spPr/>
      <dgm:t>
        <a:bodyPr/>
        <a:lstStyle/>
        <a:p>
          <a:endParaRPr lang="pt-BR"/>
        </a:p>
      </dgm:t>
    </dgm:pt>
    <dgm:pt modelId="{F9791900-0DC9-4890-B642-CEC21D0CC2EE}">
      <dgm:prSet/>
      <dgm:spPr/>
      <dgm:t>
        <a:bodyPr/>
        <a:lstStyle/>
        <a:p>
          <a:r>
            <a:rPr lang="pt-BR" dirty="0" smtClean="0"/>
            <a:t>Chefe de Hardware</a:t>
          </a:r>
        </a:p>
        <a:p>
          <a:r>
            <a:rPr lang="pt-BR" dirty="0" smtClean="0"/>
            <a:t>Leandro</a:t>
          </a:r>
          <a:endParaRPr lang="pt-BR" dirty="0"/>
        </a:p>
      </dgm:t>
    </dgm:pt>
    <dgm:pt modelId="{4E8CDB30-2CD1-4FC0-B31B-1B73AD18BF94}" type="parTrans" cxnId="{2C2D9EDB-570E-42CA-8829-3460CDC07142}">
      <dgm:prSet/>
      <dgm:spPr/>
      <dgm:t>
        <a:bodyPr/>
        <a:lstStyle/>
        <a:p>
          <a:endParaRPr lang="pt-BR"/>
        </a:p>
      </dgm:t>
    </dgm:pt>
    <dgm:pt modelId="{344DC38C-4565-4941-B754-968F2AC065D6}" type="sibTrans" cxnId="{2C2D9EDB-570E-42CA-8829-3460CDC07142}">
      <dgm:prSet/>
      <dgm:spPr/>
      <dgm:t>
        <a:bodyPr/>
        <a:lstStyle/>
        <a:p>
          <a:endParaRPr lang="pt-BR"/>
        </a:p>
      </dgm:t>
    </dgm:pt>
    <dgm:pt modelId="{201829A4-68B2-4185-A7BB-619593BEA2DB}">
      <dgm:prSet/>
      <dgm:spPr/>
      <dgm:t>
        <a:bodyPr/>
        <a:lstStyle/>
        <a:p>
          <a:r>
            <a:rPr lang="pt-BR" dirty="0" smtClean="0"/>
            <a:t>Chefe de embarcados</a:t>
          </a:r>
        </a:p>
        <a:p>
          <a:r>
            <a:rPr lang="pt-BR" dirty="0" smtClean="0"/>
            <a:t>Eduardo</a:t>
          </a:r>
          <a:endParaRPr lang="pt-BR" dirty="0"/>
        </a:p>
      </dgm:t>
    </dgm:pt>
    <dgm:pt modelId="{D837057E-5478-4466-A789-84F14707293E}" type="parTrans" cxnId="{7B47EB1B-46F1-4D0B-A253-A3EB09F8EED8}">
      <dgm:prSet/>
      <dgm:spPr/>
      <dgm:t>
        <a:bodyPr/>
        <a:lstStyle/>
        <a:p>
          <a:endParaRPr lang="pt-BR"/>
        </a:p>
      </dgm:t>
    </dgm:pt>
    <dgm:pt modelId="{2025EC96-6581-4D6E-8A1F-BF9E9F02B772}" type="sibTrans" cxnId="{7B47EB1B-46F1-4D0B-A253-A3EB09F8EED8}">
      <dgm:prSet/>
      <dgm:spPr/>
      <dgm:t>
        <a:bodyPr/>
        <a:lstStyle/>
        <a:p>
          <a:endParaRPr lang="pt-BR"/>
        </a:p>
      </dgm:t>
    </dgm:pt>
    <dgm:pt modelId="{7392E667-AD4F-49D7-ACF6-4C892263C783}">
      <dgm:prSet/>
      <dgm:spPr/>
      <dgm:t>
        <a:bodyPr/>
        <a:lstStyle/>
        <a:p>
          <a:r>
            <a:rPr lang="pt-BR" dirty="0" smtClean="0"/>
            <a:t>Chefe de Software</a:t>
          </a:r>
        </a:p>
        <a:p>
          <a:r>
            <a:rPr lang="pt-BR" dirty="0" smtClean="0"/>
            <a:t>Augusto</a:t>
          </a:r>
          <a:endParaRPr lang="pt-BR" dirty="0"/>
        </a:p>
      </dgm:t>
    </dgm:pt>
    <dgm:pt modelId="{55873DE4-CA58-42EB-A787-97DF3535DBCB}" type="parTrans" cxnId="{F5BDB0EC-E3ED-40C5-A1E9-102FB04520DA}">
      <dgm:prSet/>
      <dgm:spPr/>
      <dgm:t>
        <a:bodyPr/>
        <a:lstStyle/>
        <a:p>
          <a:endParaRPr lang="pt-BR"/>
        </a:p>
      </dgm:t>
    </dgm:pt>
    <dgm:pt modelId="{328E2C29-B391-432A-B058-9550DE00BBA5}" type="sibTrans" cxnId="{F5BDB0EC-E3ED-40C5-A1E9-102FB04520DA}">
      <dgm:prSet/>
      <dgm:spPr/>
      <dgm:t>
        <a:bodyPr/>
        <a:lstStyle/>
        <a:p>
          <a:endParaRPr lang="pt-BR"/>
        </a:p>
      </dgm:t>
    </dgm:pt>
    <dgm:pt modelId="{CE0E58FC-6E8C-4ED5-957B-F1025771158D}">
      <dgm:prSet/>
      <dgm:spPr/>
      <dgm:t>
        <a:bodyPr/>
        <a:lstStyle/>
        <a:p>
          <a:r>
            <a:rPr lang="pt-BR" dirty="0" smtClean="0"/>
            <a:t>Equipe de Servidor e BD</a:t>
          </a:r>
        </a:p>
        <a:p>
          <a:r>
            <a:rPr lang="pt-BR" dirty="0" smtClean="0"/>
            <a:t>Filipe e Bruno</a:t>
          </a:r>
          <a:endParaRPr lang="pt-BR" dirty="0"/>
        </a:p>
      </dgm:t>
    </dgm:pt>
    <dgm:pt modelId="{3B0A8552-6E3A-4B26-8C5F-1ABF510FC9C6}" type="parTrans" cxnId="{2BA00E42-E6E1-4288-89C1-935DF6E62553}">
      <dgm:prSet/>
      <dgm:spPr/>
      <dgm:t>
        <a:bodyPr/>
        <a:lstStyle/>
        <a:p>
          <a:endParaRPr lang="pt-BR"/>
        </a:p>
      </dgm:t>
    </dgm:pt>
    <dgm:pt modelId="{88D9DC1A-B553-4952-A5FE-19AAE811511A}" type="sibTrans" cxnId="{2BA00E42-E6E1-4288-89C1-935DF6E62553}">
      <dgm:prSet/>
      <dgm:spPr/>
      <dgm:t>
        <a:bodyPr/>
        <a:lstStyle/>
        <a:p>
          <a:endParaRPr lang="pt-BR"/>
        </a:p>
      </dgm:t>
    </dgm:pt>
    <dgm:pt modelId="{BE5787EB-31FA-4228-B8F3-9EBF408DB855}">
      <dgm:prSet/>
      <dgm:spPr/>
      <dgm:t>
        <a:bodyPr/>
        <a:lstStyle/>
        <a:p>
          <a:r>
            <a:rPr lang="pt-BR" dirty="0" smtClean="0"/>
            <a:t>Equipe  Web</a:t>
          </a:r>
        </a:p>
        <a:p>
          <a:r>
            <a:rPr lang="pt-BR" dirty="0" smtClean="0"/>
            <a:t>Aline e José</a:t>
          </a:r>
          <a:endParaRPr lang="pt-BR" dirty="0"/>
        </a:p>
      </dgm:t>
    </dgm:pt>
    <dgm:pt modelId="{1B08587C-9AA2-4800-B7C8-5A1EB75AF406}" type="parTrans" cxnId="{271896B0-08C1-45C5-837C-CD3E7862E4F7}">
      <dgm:prSet/>
      <dgm:spPr/>
      <dgm:t>
        <a:bodyPr/>
        <a:lstStyle/>
        <a:p>
          <a:endParaRPr lang="pt-BR"/>
        </a:p>
      </dgm:t>
    </dgm:pt>
    <dgm:pt modelId="{B9D5635D-BF18-49BF-AB8B-CCFC2F2171F1}" type="sibTrans" cxnId="{271896B0-08C1-45C5-837C-CD3E7862E4F7}">
      <dgm:prSet/>
      <dgm:spPr/>
      <dgm:t>
        <a:bodyPr/>
        <a:lstStyle/>
        <a:p>
          <a:endParaRPr lang="pt-BR"/>
        </a:p>
      </dgm:t>
    </dgm:pt>
    <dgm:pt modelId="{C3B45ACD-74F8-44D5-9897-E4074B2AB005}">
      <dgm:prSet/>
      <dgm:spPr/>
      <dgm:t>
        <a:bodyPr/>
        <a:lstStyle/>
        <a:p>
          <a:r>
            <a:rPr lang="pt-BR" dirty="0" smtClean="0"/>
            <a:t>Equipe </a:t>
          </a:r>
          <a:r>
            <a:rPr lang="pt-BR" dirty="0" err="1" smtClean="0"/>
            <a:t>Mobile</a:t>
          </a:r>
          <a:endParaRPr lang="pt-BR" dirty="0" smtClean="0"/>
        </a:p>
        <a:p>
          <a:r>
            <a:rPr lang="pt-BR" dirty="0" smtClean="0"/>
            <a:t>Leonardo e </a:t>
          </a:r>
          <a:r>
            <a:rPr lang="pt-BR" dirty="0" err="1" smtClean="0"/>
            <a:t>Raphael</a:t>
          </a:r>
          <a:endParaRPr lang="pt-BR" dirty="0"/>
        </a:p>
      </dgm:t>
    </dgm:pt>
    <dgm:pt modelId="{B8FCDE58-7C69-4FF3-B42B-1F5D684FEBDE}" type="parTrans" cxnId="{F22586D7-DC56-44BE-AF55-E60672F4F5D6}">
      <dgm:prSet/>
      <dgm:spPr/>
      <dgm:t>
        <a:bodyPr/>
        <a:lstStyle/>
        <a:p>
          <a:endParaRPr lang="pt-BR"/>
        </a:p>
      </dgm:t>
    </dgm:pt>
    <dgm:pt modelId="{6089A1C4-4018-4D4C-84C5-2D78A0FEC761}" type="sibTrans" cxnId="{F22586D7-DC56-44BE-AF55-E60672F4F5D6}">
      <dgm:prSet/>
      <dgm:spPr/>
      <dgm:t>
        <a:bodyPr/>
        <a:lstStyle/>
        <a:p>
          <a:endParaRPr lang="pt-BR"/>
        </a:p>
      </dgm:t>
    </dgm:pt>
    <dgm:pt modelId="{4BB933DD-B4F5-47AE-8F99-0CB0601D01F1}">
      <dgm:prSet/>
      <dgm:spPr/>
      <dgm:t>
        <a:bodyPr/>
        <a:lstStyle/>
        <a:p>
          <a:r>
            <a:rPr lang="pt-BR" dirty="0" smtClean="0"/>
            <a:t>Equipe Embarcados</a:t>
          </a:r>
        </a:p>
        <a:p>
          <a:r>
            <a:rPr lang="pt-BR" dirty="0" smtClean="0"/>
            <a:t>Tiago e </a:t>
          </a:r>
          <a:r>
            <a:rPr lang="pt-BR" dirty="0" err="1" smtClean="0"/>
            <a:t>Charamba</a:t>
          </a:r>
          <a:endParaRPr lang="pt-BR" dirty="0"/>
        </a:p>
      </dgm:t>
    </dgm:pt>
    <dgm:pt modelId="{040378BD-CDA4-4F85-8696-9BA76B1689F7}" type="parTrans" cxnId="{03B3C200-2E5F-4D53-ADD2-3537E00988E5}">
      <dgm:prSet/>
      <dgm:spPr/>
      <dgm:t>
        <a:bodyPr/>
        <a:lstStyle/>
        <a:p>
          <a:endParaRPr lang="pt-BR"/>
        </a:p>
      </dgm:t>
    </dgm:pt>
    <dgm:pt modelId="{44DFBDE7-030B-47F6-958B-D51099010670}" type="sibTrans" cxnId="{03B3C200-2E5F-4D53-ADD2-3537E00988E5}">
      <dgm:prSet/>
      <dgm:spPr/>
      <dgm:t>
        <a:bodyPr/>
        <a:lstStyle/>
        <a:p>
          <a:endParaRPr lang="pt-BR"/>
        </a:p>
      </dgm:t>
    </dgm:pt>
    <dgm:pt modelId="{2B88CCD2-03D7-4626-AE16-C140AAFB679D}">
      <dgm:prSet/>
      <dgm:spPr/>
      <dgm:t>
        <a:bodyPr/>
        <a:lstStyle/>
        <a:p>
          <a:r>
            <a:rPr lang="pt-BR" dirty="0" smtClean="0"/>
            <a:t>Equipe  de Hardware</a:t>
          </a:r>
        </a:p>
        <a:p>
          <a:r>
            <a:rPr lang="pt-BR" dirty="0" smtClean="0"/>
            <a:t>Diego</a:t>
          </a:r>
          <a:endParaRPr lang="pt-BR" dirty="0"/>
        </a:p>
      </dgm:t>
    </dgm:pt>
    <dgm:pt modelId="{A3D11BC1-1992-4B9A-AF33-CC58C211BDAA}" type="parTrans" cxnId="{52ED03BF-87B1-4BB5-A6D8-B56496436929}">
      <dgm:prSet/>
      <dgm:spPr/>
      <dgm:t>
        <a:bodyPr/>
        <a:lstStyle/>
        <a:p>
          <a:endParaRPr lang="pt-BR"/>
        </a:p>
      </dgm:t>
    </dgm:pt>
    <dgm:pt modelId="{B633F344-8BCF-46A0-B871-3EB648467C72}" type="sibTrans" cxnId="{52ED03BF-87B1-4BB5-A6D8-B56496436929}">
      <dgm:prSet/>
      <dgm:spPr/>
      <dgm:t>
        <a:bodyPr/>
        <a:lstStyle/>
        <a:p>
          <a:endParaRPr lang="pt-BR"/>
        </a:p>
      </dgm:t>
    </dgm:pt>
    <dgm:pt modelId="{CE17B834-544D-484C-8409-D8D2745CE5F4}" type="pres">
      <dgm:prSet presAssocID="{16DBB5EE-11EE-43FC-AF6E-2B7F85E04A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A57BFF9-3C0A-46FF-AFD6-5233B53C2383}" type="pres">
      <dgm:prSet presAssocID="{3ED5287E-4BD1-4889-B50F-325D7381A160}" presName="hierRoot1" presStyleCnt="0">
        <dgm:presLayoutVars>
          <dgm:hierBranch val="init"/>
        </dgm:presLayoutVars>
      </dgm:prSet>
      <dgm:spPr/>
    </dgm:pt>
    <dgm:pt modelId="{B05CD65D-A198-4095-913A-AFCBE250866C}" type="pres">
      <dgm:prSet presAssocID="{3ED5287E-4BD1-4889-B50F-325D7381A160}" presName="rootComposite1" presStyleCnt="0"/>
      <dgm:spPr/>
    </dgm:pt>
    <dgm:pt modelId="{5C1404E1-F075-426A-B8E1-550A3931A212}" type="pres">
      <dgm:prSet presAssocID="{3ED5287E-4BD1-4889-B50F-325D7381A1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75F3D7-C5BD-4E67-B328-6A9F06C99086}" type="pres">
      <dgm:prSet presAssocID="{3ED5287E-4BD1-4889-B50F-325D7381A16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6C3FB3A-5028-4A08-9EC8-1AC0B5B5EE59}" type="pres">
      <dgm:prSet presAssocID="{3ED5287E-4BD1-4889-B50F-325D7381A160}" presName="hierChild2" presStyleCnt="0"/>
      <dgm:spPr/>
    </dgm:pt>
    <dgm:pt modelId="{3BD5717A-7A49-4D0D-9B4A-BB9EC9C3B477}" type="pres">
      <dgm:prSet presAssocID="{9FFA6358-319A-4D84-9328-0344EE825B4B}" presName="Name37" presStyleLbl="parChTrans1D2" presStyleIdx="0" presStyleCnt="4"/>
      <dgm:spPr/>
      <dgm:t>
        <a:bodyPr/>
        <a:lstStyle/>
        <a:p>
          <a:endParaRPr lang="pt-BR"/>
        </a:p>
      </dgm:t>
    </dgm:pt>
    <dgm:pt modelId="{2F46E0AE-BD79-4930-9248-A49AAF2F99E4}" type="pres">
      <dgm:prSet presAssocID="{0852DDB2-8DF7-4AAF-9A2C-451EC2FCA805}" presName="hierRoot2" presStyleCnt="0">
        <dgm:presLayoutVars>
          <dgm:hierBranch/>
        </dgm:presLayoutVars>
      </dgm:prSet>
      <dgm:spPr/>
    </dgm:pt>
    <dgm:pt modelId="{4B05551A-1F63-4A6B-B4D1-7541BBFEAA4D}" type="pres">
      <dgm:prSet presAssocID="{0852DDB2-8DF7-4AAF-9A2C-451EC2FCA805}" presName="rootComposite" presStyleCnt="0"/>
      <dgm:spPr/>
    </dgm:pt>
    <dgm:pt modelId="{A3C619F5-50D3-45AF-8A37-E7EDB6D1CAA7}" type="pres">
      <dgm:prSet presAssocID="{0852DDB2-8DF7-4AAF-9A2C-451EC2FCA80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652346-F9E1-40FE-AC95-36D595A44FBB}" type="pres">
      <dgm:prSet presAssocID="{0852DDB2-8DF7-4AAF-9A2C-451EC2FCA805}" presName="rootConnector" presStyleLbl="node2" presStyleIdx="0" presStyleCnt="2"/>
      <dgm:spPr/>
      <dgm:t>
        <a:bodyPr/>
        <a:lstStyle/>
        <a:p>
          <a:endParaRPr lang="pt-BR"/>
        </a:p>
      </dgm:t>
    </dgm:pt>
    <dgm:pt modelId="{C778FA82-49C0-41BD-B9B1-FB161FBFE1BF}" type="pres">
      <dgm:prSet presAssocID="{0852DDB2-8DF7-4AAF-9A2C-451EC2FCA805}" presName="hierChild4" presStyleCnt="0"/>
      <dgm:spPr/>
    </dgm:pt>
    <dgm:pt modelId="{728D8662-8499-42F3-98FB-4F81E8C47510}" type="pres">
      <dgm:prSet presAssocID="{4E8CDB30-2CD1-4FC0-B31B-1B73AD18BF94}" presName="Name35" presStyleLbl="parChTrans1D3" presStyleIdx="0" presStyleCnt="3"/>
      <dgm:spPr/>
      <dgm:t>
        <a:bodyPr/>
        <a:lstStyle/>
        <a:p>
          <a:endParaRPr lang="pt-BR"/>
        </a:p>
      </dgm:t>
    </dgm:pt>
    <dgm:pt modelId="{22051058-BEA3-4DED-A77F-1A9420A99CD6}" type="pres">
      <dgm:prSet presAssocID="{F9791900-0DC9-4890-B642-CEC21D0CC2EE}" presName="hierRoot2" presStyleCnt="0">
        <dgm:presLayoutVars>
          <dgm:hierBranch/>
        </dgm:presLayoutVars>
      </dgm:prSet>
      <dgm:spPr/>
    </dgm:pt>
    <dgm:pt modelId="{4F86571E-58CE-49B5-ADBD-7C7772FBEFD7}" type="pres">
      <dgm:prSet presAssocID="{F9791900-0DC9-4890-B642-CEC21D0CC2EE}" presName="rootComposite" presStyleCnt="0"/>
      <dgm:spPr/>
    </dgm:pt>
    <dgm:pt modelId="{14FDF140-F984-4121-BC67-57DCA5E398A9}" type="pres">
      <dgm:prSet presAssocID="{F9791900-0DC9-4890-B642-CEC21D0CC2E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CA7767-E365-428F-A843-2A91D93C8048}" type="pres">
      <dgm:prSet presAssocID="{F9791900-0DC9-4890-B642-CEC21D0CC2EE}" presName="rootConnector" presStyleLbl="node3" presStyleIdx="0" presStyleCnt="3"/>
      <dgm:spPr/>
      <dgm:t>
        <a:bodyPr/>
        <a:lstStyle/>
        <a:p>
          <a:endParaRPr lang="pt-BR"/>
        </a:p>
      </dgm:t>
    </dgm:pt>
    <dgm:pt modelId="{81A1344F-61B3-4F6D-AC7A-38692FCADC91}" type="pres">
      <dgm:prSet presAssocID="{F9791900-0DC9-4890-B642-CEC21D0CC2EE}" presName="hierChild4" presStyleCnt="0"/>
      <dgm:spPr/>
    </dgm:pt>
    <dgm:pt modelId="{18F57103-FF52-445E-B6DB-EDC3C1625A24}" type="pres">
      <dgm:prSet presAssocID="{A3D11BC1-1992-4B9A-AF33-CC58C211BDAA}" presName="Name35" presStyleLbl="parChTrans1D4" presStyleIdx="0" presStyleCnt="5"/>
      <dgm:spPr/>
      <dgm:t>
        <a:bodyPr/>
        <a:lstStyle/>
        <a:p>
          <a:endParaRPr lang="pt-BR"/>
        </a:p>
      </dgm:t>
    </dgm:pt>
    <dgm:pt modelId="{F37893E7-75CC-4669-8342-1A8C6D1CB4C0}" type="pres">
      <dgm:prSet presAssocID="{2B88CCD2-03D7-4626-AE16-C140AAFB679D}" presName="hierRoot2" presStyleCnt="0">
        <dgm:presLayoutVars>
          <dgm:hierBranch val="init"/>
        </dgm:presLayoutVars>
      </dgm:prSet>
      <dgm:spPr/>
    </dgm:pt>
    <dgm:pt modelId="{9BB686E2-4B41-4EE4-B015-88AA2BB5BBDE}" type="pres">
      <dgm:prSet presAssocID="{2B88CCD2-03D7-4626-AE16-C140AAFB679D}" presName="rootComposite" presStyleCnt="0"/>
      <dgm:spPr/>
    </dgm:pt>
    <dgm:pt modelId="{00F4276C-2B5D-443F-98DF-147E8D549143}" type="pres">
      <dgm:prSet presAssocID="{2B88CCD2-03D7-4626-AE16-C140AAFB679D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511155-19F1-4E24-A9BB-E2067318DB36}" type="pres">
      <dgm:prSet presAssocID="{2B88CCD2-03D7-4626-AE16-C140AAFB679D}" presName="rootConnector" presStyleLbl="node4" presStyleIdx="0" presStyleCnt="5"/>
      <dgm:spPr/>
      <dgm:t>
        <a:bodyPr/>
        <a:lstStyle/>
        <a:p>
          <a:endParaRPr lang="pt-BR"/>
        </a:p>
      </dgm:t>
    </dgm:pt>
    <dgm:pt modelId="{70B56078-DC0E-4705-9113-44543CBF6964}" type="pres">
      <dgm:prSet presAssocID="{2B88CCD2-03D7-4626-AE16-C140AAFB679D}" presName="hierChild4" presStyleCnt="0"/>
      <dgm:spPr/>
    </dgm:pt>
    <dgm:pt modelId="{87082531-3853-4D05-876B-D5C2E1FF661E}" type="pres">
      <dgm:prSet presAssocID="{2B88CCD2-03D7-4626-AE16-C140AAFB679D}" presName="hierChild5" presStyleCnt="0"/>
      <dgm:spPr/>
    </dgm:pt>
    <dgm:pt modelId="{321A019A-3E1E-462F-A874-924777873449}" type="pres">
      <dgm:prSet presAssocID="{F9791900-0DC9-4890-B642-CEC21D0CC2EE}" presName="hierChild5" presStyleCnt="0"/>
      <dgm:spPr/>
    </dgm:pt>
    <dgm:pt modelId="{5E518094-6C5D-4FCA-A35A-D5E6E86C55C0}" type="pres">
      <dgm:prSet presAssocID="{D837057E-5478-4466-A789-84F14707293E}" presName="Name35" presStyleLbl="parChTrans1D3" presStyleIdx="1" presStyleCnt="3"/>
      <dgm:spPr/>
      <dgm:t>
        <a:bodyPr/>
        <a:lstStyle/>
        <a:p>
          <a:endParaRPr lang="pt-BR"/>
        </a:p>
      </dgm:t>
    </dgm:pt>
    <dgm:pt modelId="{76B99EE8-BBE5-4F0B-A0F7-E8D8F556E0A2}" type="pres">
      <dgm:prSet presAssocID="{201829A4-68B2-4185-A7BB-619593BEA2DB}" presName="hierRoot2" presStyleCnt="0">
        <dgm:presLayoutVars>
          <dgm:hierBranch/>
        </dgm:presLayoutVars>
      </dgm:prSet>
      <dgm:spPr/>
    </dgm:pt>
    <dgm:pt modelId="{E990510E-CC93-4A55-8DEA-BC6C33AB527C}" type="pres">
      <dgm:prSet presAssocID="{201829A4-68B2-4185-A7BB-619593BEA2DB}" presName="rootComposite" presStyleCnt="0"/>
      <dgm:spPr/>
    </dgm:pt>
    <dgm:pt modelId="{CF094A21-03C6-468C-95AC-942DC2F47320}" type="pres">
      <dgm:prSet presAssocID="{201829A4-68B2-4185-A7BB-619593BEA2D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461530-DFD8-4EBD-AE40-B8282D806FC5}" type="pres">
      <dgm:prSet presAssocID="{201829A4-68B2-4185-A7BB-619593BEA2DB}" presName="rootConnector" presStyleLbl="node3" presStyleIdx="1" presStyleCnt="3"/>
      <dgm:spPr/>
      <dgm:t>
        <a:bodyPr/>
        <a:lstStyle/>
        <a:p>
          <a:endParaRPr lang="pt-BR"/>
        </a:p>
      </dgm:t>
    </dgm:pt>
    <dgm:pt modelId="{06509FAF-91E9-4F7D-9BCE-B08F51FAF6E3}" type="pres">
      <dgm:prSet presAssocID="{201829A4-68B2-4185-A7BB-619593BEA2DB}" presName="hierChild4" presStyleCnt="0"/>
      <dgm:spPr/>
    </dgm:pt>
    <dgm:pt modelId="{2588EC12-A38B-431D-8C09-3C6F1330C999}" type="pres">
      <dgm:prSet presAssocID="{040378BD-CDA4-4F85-8696-9BA76B1689F7}" presName="Name35" presStyleLbl="parChTrans1D4" presStyleIdx="1" presStyleCnt="5"/>
      <dgm:spPr/>
      <dgm:t>
        <a:bodyPr/>
        <a:lstStyle/>
        <a:p>
          <a:endParaRPr lang="pt-BR"/>
        </a:p>
      </dgm:t>
    </dgm:pt>
    <dgm:pt modelId="{7861E008-CB30-4BBE-B95D-31C1992C94D8}" type="pres">
      <dgm:prSet presAssocID="{4BB933DD-B4F5-47AE-8F99-0CB0601D01F1}" presName="hierRoot2" presStyleCnt="0">
        <dgm:presLayoutVars>
          <dgm:hierBranch val="init"/>
        </dgm:presLayoutVars>
      </dgm:prSet>
      <dgm:spPr/>
    </dgm:pt>
    <dgm:pt modelId="{F1D24C40-D76D-43C4-84E9-31BEB4161881}" type="pres">
      <dgm:prSet presAssocID="{4BB933DD-B4F5-47AE-8F99-0CB0601D01F1}" presName="rootComposite" presStyleCnt="0"/>
      <dgm:spPr/>
    </dgm:pt>
    <dgm:pt modelId="{6A9146B2-0562-42BB-A2AF-88E576D1B055}" type="pres">
      <dgm:prSet presAssocID="{4BB933DD-B4F5-47AE-8F99-0CB0601D01F1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81173E-1D1A-4FA2-8C30-1B9E509B8834}" type="pres">
      <dgm:prSet presAssocID="{4BB933DD-B4F5-47AE-8F99-0CB0601D01F1}" presName="rootConnector" presStyleLbl="node4" presStyleIdx="1" presStyleCnt="5"/>
      <dgm:spPr/>
      <dgm:t>
        <a:bodyPr/>
        <a:lstStyle/>
        <a:p>
          <a:endParaRPr lang="pt-BR"/>
        </a:p>
      </dgm:t>
    </dgm:pt>
    <dgm:pt modelId="{80F6C56E-8904-4586-BB13-A02FE200A613}" type="pres">
      <dgm:prSet presAssocID="{4BB933DD-B4F5-47AE-8F99-0CB0601D01F1}" presName="hierChild4" presStyleCnt="0"/>
      <dgm:spPr/>
    </dgm:pt>
    <dgm:pt modelId="{02D78682-A9E5-4DE7-A041-5B18BE43CBE4}" type="pres">
      <dgm:prSet presAssocID="{4BB933DD-B4F5-47AE-8F99-0CB0601D01F1}" presName="hierChild5" presStyleCnt="0"/>
      <dgm:spPr/>
    </dgm:pt>
    <dgm:pt modelId="{EC8653EE-B925-47D1-B23C-0A2DAC041232}" type="pres">
      <dgm:prSet presAssocID="{201829A4-68B2-4185-A7BB-619593BEA2DB}" presName="hierChild5" presStyleCnt="0"/>
      <dgm:spPr/>
    </dgm:pt>
    <dgm:pt modelId="{762649BE-7F93-4648-9919-6649871549D9}" type="pres">
      <dgm:prSet presAssocID="{55873DE4-CA58-42EB-A787-97DF3535DBCB}" presName="Name35" presStyleLbl="parChTrans1D3" presStyleIdx="2" presStyleCnt="3"/>
      <dgm:spPr/>
      <dgm:t>
        <a:bodyPr/>
        <a:lstStyle/>
        <a:p>
          <a:endParaRPr lang="pt-BR"/>
        </a:p>
      </dgm:t>
    </dgm:pt>
    <dgm:pt modelId="{974CBBB6-7A7D-40EA-9410-7CB8A6510BBA}" type="pres">
      <dgm:prSet presAssocID="{7392E667-AD4F-49D7-ACF6-4C892263C783}" presName="hierRoot2" presStyleCnt="0">
        <dgm:presLayoutVars>
          <dgm:hierBranch/>
        </dgm:presLayoutVars>
      </dgm:prSet>
      <dgm:spPr/>
    </dgm:pt>
    <dgm:pt modelId="{D674F8D8-02E1-48E5-8E04-AAAE96E23625}" type="pres">
      <dgm:prSet presAssocID="{7392E667-AD4F-49D7-ACF6-4C892263C783}" presName="rootComposite" presStyleCnt="0"/>
      <dgm:spPr/>
    </dgm:pt>
    <dgm:pt modelId="{723293C5-DF02-44B7-8966-AE155212F0DD}" type="pres">
      <dgm:prSet presAssocID="{7392E667-AD4F-49D7-ACF6-4C892263C78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EF6D04-0190-4CFB-B0F2-CDABD27F6E7F}" type="pres">
      <dgm:prSet presAssocID="{7392E667-AD4F-49D7-ACF6-4C892263C783}" presName="rootConnector" presStyleLbl="node3" presStyleIdx="2" presStyleCnt="3"/>
      <dgm:spPr/>
      <dgm:t>
        <a:bodyPr/>
        <a:lstStyle/>
        <a:p>
          <a:endParaRPr lang="pt-BR"/>
        </a:p>
      </dgm:t>
    </dgm:pt>
    <dgm:pt modelId="{B3D89F53-27FA-4317-B326-6764B413F8BB}" type="pres">
      <dgm:prSet presAssocID="{7392E667-AD4F-49D7-ACF6-4C892263C783}" presName="hierChild4" presStyleCnt="0"/>
      <dgm:spPr/>
    </dgm:pt>
    <dgm:pt modelId="{45F07E6F-CF9D-42F2-981A-F70152649EDB}" type="pres">
      <dgm:prSet presAssocID="{3B0A8552-6E3A-4B26-8C5F-1ABF510FC9C6}" presName="Name35" presStyleLbl="parChTrans1D4" presStyleIdx="2" presStyleCnt="5"/>
      <dgm:spPr/>
      <dgm:t>
        <a:bodyPr/>
        <a:lstStyle/>
        <a:p>
          <a:endParaRPr lang="pt-BR"/>
        </a:p>
      </dgm:t>
    </dgm:pt>
    <dgm:pt modelId="{129DC1BD-A473-461B-B4D4-FF50D71AAB09}" type="pres">
      <dgm:prSet presAssocID="{CE0E58FC-6E8C-4ED5-957B-F1025771158D}" presName="hierRoot2" presStyleCnt="0">
        <dgm:presLayoutVars>
          <dgm:hierBranch/>
        </dgm:presLayoutVars>
      </dgm:prSet>
      <dgm:spPr/>
    </dgm:pt>
    <dgm:pt modelId="{A7633F68-0947-432F-B71E-59D1A2422B85}" type="pres">
      <dgm:prSet presAssocID="{CE0E58FC-6E8C-4ED5-957B-F1025771158D}" presName="rootComposite" presStyleCnt="0"/>
      <dgm:spPr/>
    </dgm:pt>
    <dgm:pt modelId="{9C86D856-BA09-4D86-AAB6-35A03A56AC92}" type="pres">
      <dgm:prSet presAssocID="{CE0E58FC-6E8C-4ED5-957B-F1025771158D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6C06AC-4233-4EBE-B741-03A9A25B979E}" type="pres">
      <dgm:prSet presAssocID="{CE0E58FC-6E8C-4ED5-957B-F1025771158D}" presName="rootConnector" presStyleLbl="node4" presStyleIdx="2" presStyleCnt="5"/>
      <dgm:spPr/>
      <dgm:t>
        <a:bodyPr/>
        <a:lstStyle/>
        <a:p>
          <a:endParaRPr lang="pt-BR"/>
        </a:p>
      </dgm:t>
    </dgm:pt>
    <dgm:pt modelId="{FBA11683-F7F3-4D42-8778-A460A876D18A}" type="pres">
      <dgm:prSet presAssocID="{CE0E58FC-6E8C-4ED5-957B-F1025771158D}" presName="hierChild4" presStyleCnt="0"/>
      <dgm:spPr/>
    </dgm:pt>
    <dgm:pt modelId="{AB48BFC8-2A6F-4C7D-AC9D-D7951B88C437}" type="pres">
      <dgm:prSet presAssocID="{CE0E58FC-6E8C-4ED5-957B-F1025771158D}" presName="hierChild5" presStyleCnt="0"/>
      <dgm:spPr/>
    </dgm:pt>
    <dgm:pt modelId="{C7F0757A-1C1B-40EC-BFC7-28C15F92C9B0}" type="pres">
      <dgm:prSet presAssocID="{1B08587C-9AA2-4800-B7C8-5A1EB75AF406}" presName="Name35" presStyleLbl="parChTrans1D4" presStyleIdx="3" presStyleCnt="5"/>
      <dgm:spPr/>
      <dgm:t>
        <a:bodyPr/>
        <a:lstStyle/>
        <a:p>
          <a:endParaRPr lang="pt-BR"/>
        </a:p>
      </dgm:t>
    </dgm:pt>
    <dgm:pt modelId="{BC461F12-CB9A-4B7C-B123-DAA504D83543}" type="pres">
      <dgm:prSet presAssocID="{BE5787EB-31FA-4228-B8F3-9EBF408DB855}" presName="hierRoot2" presStyleCnt="0">
        <dgm:presLayoutVars>
          <dgm:hierBranch/>
        </dgm:presLayoutVars>
      </dgm:prSet>
      <dgm:spPr/>
    </dgm:pt>
    <dgm:pt modelId="{68E42322-E8D0-4527-A823-83292278B35D}" type="pres">
      <dgm:prSet presAssocID="{BE5787EB-31FA-4228-B8F3-9EBF408DB855}" presName="rootComposite" presStyleCnt="0"/>
      <dgm:spPr/>
    </dgm:pt>
    <dgm:pt modelId="{A33B6DEC-7924-461D-9158-A2FD3E9D48D8}" type="pres">
      <dgm:prSet presAssocID="{BE5787EB-31FA-4228-B8F3-9EBF408DB855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7CA981-BBA5-42B1-A6AE-75EC6FDD953F}" type="pres">
      <dgm:prSet presAssocID="{BE5787EB-31FA-4228-B8F3-9EBF408DB855}" presName="rootConnector" presStyleLbl="node4" presStyleIdx="3" presStyleCnt="5"/>
      <dgm:spPr/>
      <dgm:t>
        <a:bodyPr/>
        <a:lstStyle/>
        <a:p>
          <a:endParaRPr lang="pt-BR"/>
        </a:p>
      </dgm:t>
    </dgm:pt>
    <dgm:pt modelId="{24F266C0-CE49-48FE-ACC2-A3C5E2F4D80F}" type="pres">
      <dgm:prSet presAssocID="{BE5787EB-31FA-4228-B8F3-9EBF408DB855}" presName="hierChild4" presStyleCnt="0"/>
      <dgm:spPr/>
    </dgm:pt>
    <dgm:pt modelId="{E52679CF-693B-4536-8091-FFC3F9AB7D15}" type="pres">
      <dgm:prSet presAssocID="{BE5787EB-31FA-4228-B8F3-9EBF408DB855}" presName="hierChild5" presStyleCnt="0"/>
      <dgm:spPr/>
    </dgm:pt>
    <dgm:pt modelId="{A768F9C8-BB28-4FD0-986E-D844B715CE3A}" type="pres">
      <dgm:prSet presAssocID="{B8FCDE58-7C69-4FF3-B42B-1F5D684FEBDE}" presName="Name35" presStyleLbl="parChTrans1D4" presStyleIdx="4" presStyleCnt="5"/>
      <dgm:spPr/>
      <dgm:t>
        <a:bodyPr/>
        <a:lstStyle/>
        <a:p>
          <a:endParaRPr lang="pt-BR"/>
        </a:p>
      </dgm:t>
    </dgm:pt>
    <dgm:pt modelId="{E3C88987-702D-4F55-A75D-ECBC3F435022}" type="pres">
      <dgm:prSet presAssocID="{C3B45ACD-74F8-44D5-9897-E4074B2AB005}" presName="hierRoot2" presStyleCnt="0">
        <dgm:presLayoutVars>
          <dgm:hierBranch/>
        </dgm:presLayoutVars>
      </dgm:prSet>
      <dgm:spPr/>
    </dgm:pt>
    <dgm:pt modelId="{B6DEDAD2-094A-48B8-B99B-FC20A714564B}" type="pres">
      <dgm:prSet presAssocID="{C3B45ACD-74F8-44D5-9897-E4074B2AB005}" presName="rootComposite" presStyleCnt="0"/>
      <dgm:spPr/>
    </dgm:pt>
    <dgm:pt modelId="{B1C60024-8586-4B6E-9C1C-0F6E6B624FC9}" type="pres">
      <dgm:prSet presAssocID="{C3B45ACD-74F8-44D5-9897-E4074B2AB005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DCDA98-E746-46AC-9E2B-3904CCDA15FD}" type="pres">
      <dgm:prSet presAssocID="{C3B45ACD-74F8-44D5-9897-E4074B2AB005}" presName="rootConnector" presStyleLbl="node4" presStyleIdx="4" presStyleCnt="5"/>
      <dgm:spPr/>
      <dgm:t>
        <a:bodyPr/>
        <a:lstStyle/>
        <a:p>
          <a:endParaRPr lang="pt-BR"/>
        </a:p>
      </dgm:t>
    </dgm:pt>
    <dgm:pt modelId="{04A0638F-CD3F-47DF-9DB3-37AE818B7DC2}" type="pres">
      <dgm:prSet presAssocID="{C3B45ACD-74F8-44D5-9897-E4074B2AB005}" presName="hierChild4" presStyleCnt="0"/>
      <dgm:spPr/>
    </dgm:pt>
    <dgm:pt modelId="{A9C2B068-E66C-416B-A8C0-5A462B0C7850}" type="pres">
      <dgm:prSet presAssocID="{C3B45ACD-74F8-44D5-9897-E4074B2AB005}" presName="hierChild5" presStyleCnt="0"/>
      <dgm:spPr/>
    </dgm:pt>
    <dgm:pt modelId="{9D5385AD-EB19-4576-AA94-61401B483990}" type="pres">
      <dgm:prSet presAssocID="{7392E667-AD4F-49D7-ACF6-4C892263C783}" presName="hierChild5" presStyleCnt="0"/>
      <dgm:spPr/>
    </dgm:pt>
    <dgm:pt modelId="{72DE480B-2AC8-456F-AFE2-5885B1944A4B}" type="pres">
      <dgm:prSet presAssocID="{0852DDB2-8DF7-4AAF-9A2C-451EC2FCA805}" presName="hierChild5" presStyleCnt="0"/>
      <dgm:spPr/>
    </dgm:pt>
    <dgm:pt modelId="{CCDFE477-D1BC-465B-B42F-8B04F0B709BE}" type="pres">
      <dgm:prSet presAssocID="{DF56A405-8675-4E38-ABC9-C736B0AA88DC}" presName="Name37" presStyleLbl="parChTrans1D2" presStyleIdx="1" presStyleCnt="4"/>
      <dgm:spPr/>
      <dgm:t>
        <a:bodyPr/>
        <a:lstStyle/>
        <a:p>
          <a:endParaRPr lang="pt-BR"/>
        </a:p>
      </dgm:t>
    </dgm:pt>
    <dgm:pt modelId="{28347E2F-BC3F-43F3-98FB-2042B8325B4E}" type="pres">
      <dgm:prSet presAssocID="{3330560A-9646-4D31-A93F-BA9D4286697D}" presName="hierRoot2" presStyleCnt="0">
        <dgm:presLayoutVars>
          <dgm:hierBranch val="init"/>
        </dgm:presLayoutVars>
      </dgm:prSet>
      <dgm:spPr/>
    </dgm:pt>
    <dgm:pt modelId="{CC254F57-3018-483F-94EC-1D5CFD26F4A3}" type="pres">
      <dgm:prSet presAssocID="{3330560A-9646-4D31-A93F-BA9D4286697D}" presName="rootComposite" presStyleCnt="0"/>
      <dgm:spPr/>
    </dgm:pt>
    <dgm:pt modelId="{F62EC9EF-41BA-4D24-8CDA-B8750BD620EC}" type="pres">
      <dgm:prSet presAssocID="{3330560A-9646-4D31-A93F-BA9D4286697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A7C279B-3F07-4CA7-A3D6-27858B5F116E}" type="pres">
      <dgm:prSet presAssocID="{3330560A-9646-4D31-A93F-BA9D4286697D}" presName="rootConnector" presStyleLbl="node2" presStyleIdx="1" presStyleCnt="2"/>
      <dgm:spPr/>
      <dgm:t>
        <a:bodyPr/>
        <a:lstStyle/>
        <a:p>
          <a:endParaRPr lang="pt-BR"/>
        </a:p>
      </dgm:t>
    </dgm:pt>
    <dgm:pt modelId="{588D15BB-309C-4E4F-B36B-8CA2FF428429}" type="pres">
      <dgm:prSet presAssocID="{3330560A-9646-4D31-A93F-BA9D4286697D}" presName="hierChild4" presStyleCnt="0"/>
      <dgm:spPr/>
    </dgm:pt>
    <dgm:pt modelId="{DB4B3848-890E-4661-BBA9-6CE57FE1FBB6}" type="pres">
      <dgm:prSet presAssocID="{3330560A-9646-4D31-A93F-BA9D4286697D}" presName="hierChild5" presStyleCnt="0"/>
      <dgm:spPr/>
    </dgm:pt>
    <dgm:pt modelId="{9070A9FC-F6EE-4FFA-B1B1-FF4FAD4FDFB4}" type="pres">
      <dgm:prSet presAssocID="{3ED5287E-4BD1-4889-B50F-325D7381A160}" presName="hierChild3" presStyleCnt="0"/>
      <dgm:spPr/>
    </dgm:pt>
    <dgm:pt modelId="{988263B2-8422-4C5A-B748-B1DECF63E5F7}" type="pres">
      <dgm:prSet presAssocID="{21E75222-7C49-49AB-9A8F-AF28F0C49B10}" presName="Name111" presStyleLbl="parChTrans1D2" presStyleIdx="2" presStyleCnt="4"/>
      <dgm:spPr/>
      <dgm:t>
        <a:bodyPr/>
        <a:lstStyle/>
        <a:p>
          <a:endParaRPr lang="pt-BR"/>
        </a:p>
      </dgm:t>
    </dgm:pt>
    <dgm:pt modelId="{3C276F00-CFDC-48A7-B1B2-8B6845CE98CB}" type="pres">
      <dgm:prSet presAssocID="{FFE8D86B-96E1-4EEA-899E-B49718A09BAA}" presName="hierRoot3" presStyleCnt="0">
        <dgm:presLayoutVars>
          <dgm:hierBranch val="init"/>
        </dgm:presLayoutVars>
      </dgm:prSet>
      <dgm:spPr/>
    </dgm:pt>
    <dgm:pt modelId="{ADDBC890-723D-4E32-9335-65967977777C}" type="pres">
      <dgm:prSet presAssocID="{FFE8D86B-96E1-4EEA-899E-B49718A09BAA}" presName="rootComposite3" presStyleCnt="0"/>
      <dgm:spPr/>
    </dgm:pt>
    <dgm:pt modelId="{02AB4218-DA5D-48BF-BF77-518A6F937DFD}" type="pres">
      <dgm:prSet presAssocID="{FFE8D86B-96E1-4EEA-899E-B49718A09BAA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756DE5-8EE5-475D-B535-91C1B901163A}" type="pres">
      <dgm:prSet presAssocID="{FFE8D86B-96E1-4EEA-899E-B49718A09BAA}" presName="rootConnector3" presStyleLbl="asst1" presStyleIdx="0" presStyleCnt="2"/>
      <dgm:spPr/>
      <dgm:t>
        <a:bodyPr/>
        <a:lstStyle/>
        <a:p>
          <a:endParaRPr lang="pt-BR"/>
        </a:p>
      </dgm:t>
    </dgm:pt>
    <dgm:pt modelId="{AC4A991C-0FF7-4643-8203-D12A188E87D1}" type="pres">
      <dgm:prSet presAssocID="{FFE8D86B-96E1-4EEA-899E-B49718A09BAA}" presName="hierChild6" presStyleCnt="0"/>
      <dgm:spPr/>
    </dgm:pt>
    <dgm:pt modelId="{656A6253-12E2-49A6-B653-A86B0C5F4F25}" type="pres">
      <dgm:prSet presAssocID="{FFE8D86B-96E1-4EEA-899E-B49718A09BAA}" presName="hierChild7" presStyleCnt="0"/>
      <dgm:spPr/>
    </dgm:pt>
    <dgm:pt modelId="{3F4F1B10-0549-4033-8801-E80E502E5933}" type="pres">
      <dgm:prSet presAssocID="{9FF52AE7-DF21-49B6-8B52-EF3419122F36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EB955949-5E1E-48A6-9A6F-C0B8799F35EF}" type="pres">
      <dgm:prSet presAssocID="{53F32B1E-AD09-4FAF-8458-9DCC680016EF}" presName="hierRoot3" presStyleCnt="0">
        <dgm:presLayoutVars>
          <dgm:hierBranch val="init"/>
        </dgm:presLayoutVars>
      </dgm:prSet>
      <dgm:spPr/>
    </dgm:pt>
    <dgm:pt modelId="{B5EF4888-995E-4A07-914E-A9D199157DCE}" type="pres">
      <dgm:prSet presAssocID="{53F32B1E-AD09-4FAF-8458-9DCC680016EF}" presName="rootComposite3" presStyleCnt="0"/>
      <dgm:spPr/>
    </dgm:pt>
    <dgm:pt modelId="{CF4F8FBD-DA8F-442B-934F-26258F2B7A8E}" type="pres">
      <dgm:prSet presAssocID="{53F32B1E-AD09-4FAF-8458-9DCC680016EF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A0CBE7-AEA6-431C-854E-FCBE63CEC294}" type="pres">
      <dgm:prSet presAssocID="{53F32B1E-AD09-4FAF-8458-9DCC680016EF}" presName="rootConnector3" presStyleLbl="asst1" presStyleIdx="1" presStyleCnt="2"/>
      <dgm:spPr/>
      <dgm:t>
        <a:bodyPr/>
        <a:lstStyle/>
        <a:p>
          <a:endParaRPr lang="pt-BR"/>
        </a:p>
      </dgm:t>
    </dgm:pt>
    <dgm:pt modelId="{B39AAEFA-4D0E-46C6-B8C7-30B35E3D1C37}" type="pres">
      <dgm:prSet presAssocID="{53F32B1E-AD09-4FAF-8458-9DCC680016EF}" presName="hierChild6" presStyleCnt="0"/>
      <dgm:spPr/>
    </dgm:pt>
    <dgm:pt modelId="{D4081908-444C-41ED-9482-2EC760EA1C5F}" type="pres">
      <dgm:prSet presAssocID="{53F32B1E-AD09-4FAF-8458-9DCC680016EF}" presName="hierChild7" presStyleCnt="0"/>
      <dgm:spPr/>
    </dgm:pt>
  </dgm:ptLst>
  <dgm:cxnLst>
    <dgm:cxn modelId="{6DAE7BEC-059B-4A70-8209-3D4BB5C45861}" srcId="{16DBB5EE-11EE-43FC-AF6E-2B7F85E04A62}" destId="{3ED5287E-4BD1-4889-B50F-325D7381A160}" srcOrd="0" destOrd="0" parTransId="{983EA8FD-D012-40D7-95EC-9A796C8C5FA7}" sibTransId="{FC646FFA-42CD-4BC5-9271-3C4E8BDCE9A5}"/>
    <dgm:cxn modelId="{EFB66D06-F09F-4E02-892B-702E6F3A7707}" srcId="{3ED5287E-4BD1-4889-B50F-325D7381A160}" destId="{53F32B1E-AD09-4FAF-8458-9DCC680016EF}" srcOrd="3" destOrd="0" parTransId="{9FF52AE7-DF21-49B6-8B52-EF3419122F36}" sibTransId="{1FFBF728-4129-45E5-89B5-64B84EEA29B2}"/>
    <dgm:cxn modelId="{F5BDB0EC-E3ED-40C5-A1E9-102FB04520DA}" srcId="{0852DDB2-8DF7-4AAF-9A2C-451EC2FCA805}" destId="{7392E667-AD4F-49D7-ACF6-4C892263C783}" srcOrd="2" destOrd="0" parTransId="{55873DE4-CA58-42EB-A787-97DF3535DBCB}" sibTransId="{328E2C29-B391-432A-B058-9550DE00BBA5}"/>
    <dgm:cxn modelId="{8F753E82-1555-4AF7-B1AA-18622CE41489}" srcId="{3ED5287E-4BD1-4889-B50F-325D7381A160}" destId="{0852DDB2-8DF7-4AAF-9A2C-451EC2FCA805}" srcOrd="1" destOrd="0" parTransId="{9FFA6358-319A-4D84-9328-0344EE825B4B}" sibTransId="{4368BEED-ADEC-4904-8AED-E563EE922147}"/>
    <dgm:cxn modelId="{C09D5DB7-C0A1-4185-BD6C-FD17682EA8DF}" type="presOf" srcId="{21E75222-7C49-49AB-9A8F-AF28F0C49B10}" destId="{988263B2-8422-4C5A-B748-B1DECF63E5F7}" srcOrd="0" destOrd="0" presId="urn:microsoft.com/office/officeart/2005/8/layout/orgChart1"/>
    <dgm:cxn modelId="{6735F5DA-EE8D-4375-9927-DB768381511F}" type="presOf" srcId="{201829A4-68B2-4185-A7BB-619593BEA2DB}" destId="{5A461530-DFD8-4EBD-AE40-B8282D806FC5}" srcOrd="1" destOrd="0" presId="urn:microsoft.com/office/officeart/2005/8/layout/orgChart1"/>
    <dgm:cxn modelId="{1C5117CE-F718-43E1-8880-C8396360F0A0}" type="presOf" srcId="{16DBB5EE-11EE-43FC-AF6E-2B7F85E04A62}" destId="{CE17B834-544D-484C-8409-D8D2745CE5F4}" srcOrd="0" destOrd="0" presId="urn:microsoft.com/office/officeart/2005/8/layout/orgChart1"/>
    <dgm:cxn modelId="{F4295FD4-74A1-4926-828F-953C05854180}" type="presOf" srcId="{BE5787EB-31FA-4228-B8F3-9EBF408DB855}" destId="{A33B6DEC-7924-461D-9158-A2FD3E9D48D8}" srcOrd="0" destOrd="0" presId="urn:microsoft.com/office/officeart/2005/8/layout/orgChart1"/>
    <dgm:cxn modelId="{ED54A36F-E367-407C-B23F-D8520C137362}" type="presOf" srcId="{53F32B1E-AD09-4FAF-8458-9DCC680016EF}" destId="{CF4F8FBD-DA8F-442B-934F-26258F2B7A8E}" srcOrd="0" destOrd="0" presId="urn:microsoft.com/office/officeart/2005/8/layout/orgChart1"/>
    <dgm:cxn modelId="{271896B0-08C1-45C5-837C-CD3E7862E4F7}" srcId="{7392E667-AD4F-49D7-ACF6-4C892263C783}" destId="{BE5787EB-31FA-4228-B8F3-9EBF408DB855}" srcOrd="1" destOrd="0" parTransId="{1B08587C-9AA2-4800-B7C8-5A1EB75AF406}" sibTransId="{B9D5635D-BF18-49BF-AB8B-CCFC2F2171F1}"/>
    <dgm:cxn modelId="{03B3C200-2E5F-4D53-ADD2-3537E00988E5}" srcId="{201829A4-68B2-4185-A7BB-619593BEA2DB}" destId="{4BB933DD-B4F5-47AE-8F99-0CB0601D01F1}" srcOrd="0" destOrd="0" parTransId="{040378BD-CDA4-4F85-8696-9BA76B1689F7}" sibTransId="{44DFBDE7-030B-47F6-958B-D51099010670}"/>
    <dgm:cxn modelId="{E20CB5A7-E6F0-4978-BD8A-5999C8CDEDFA}" type="presOf" srcId="{BE5787EB-31FA-4228-B8F3-9EBF408DB855}" destId="{887CA981-BBA5-42B1-A6AE-75EC6FDD953F}" srcOrd="1" destOrd="0" presId="urn:microsoft.com/office/officeart/2005/8/layout/orgChart1"/>
    <dgm:cxn modelId="{4129ACF5-3FAE-4EA5-862B-2358D80C0433}" type="presOf" srcId="{7392E667-AD4F-49D7-ACF6-4C892263C783}" destId="{723293C5-DF02-44B7-8966-AE155212F0DD}" srcOrd="0" destOrd="0" presId="urn:microsoft.com/office/officeart/2005/8/layout/orgChart1"/>
    <dgm:cxn modelId="{DA8278DA-6DEC-443D-9B0E-833FB3579D25}" type="presOf" srcId="{CE0E58FC-6E8C-4ED5-957B-F1025771158D}" destId="{9C86D856-BA09-4D86-AAB6-35A03A56AC92}" srcOrd="0" destOrd="0" presId="urn:microsoft.com/office/officeart/2005/8/layout/orgChart1"/>
    <dgm:cxn modelId="{DA0D7F20-A098-4862-A9C5-92867CFEF0AE}" type="presOf" srcId="{3330560A-9646-4D31-A93F-BA9D4286697D}" destId="{F62EC9EF-41BA-4D24-8CDA-B8750BD620EC}" srcOrd="0" destOrd="0" presId="urn:microsoft.com/office/officeart/2005/8/layout/orgChart1"/>
    <dgm:cxn modelId="{1775FD6F-4D91-488E-A5B2-D3F178737A32}" type="presOf" srcId="{2B88CCD2-03D7-4626-AE16-C140AAFB679D}" destId="{00F4276C-2B5D-443F-98DF-147E8D549143}" srcOrd="0" destOrd="0" presId="urn:microsoft.com/office/officeart/2005/8/layout/orgChart1"/>
    <dgm:cxn modelId="{73C975E6-25C4-43BE-ABAF-027E95A2F1AD}" type="presOf" srcId="{4E8CDB30-2CD1-4FC0-B31B-1B73AD18BF94}" destId="{728D8662-8499-42F3-98FB-4F81E8C47510}" srcOrd="0" destOrd="0" presId="urn:microsoft.com/office/officeart/2005/8/layout/orgChart1"/>
    <dgm:cxn modelId="{7B47EB1B-46F1-4D0B-A253-A3EB09F8EED8}" srcId="{0852DDB2-8DF7-4AAF-9A2C-451EC2FCA805}" destId="{201829A4-68B2-4185-A7BB-619593BEA2DB}" srcOrd="1" destOrd="0" parTransId="{D837057E-5478-4466-A789-84F14707293E}" sibTransId="{2025EC96-6581-4D6E-8A1F-BF9E9F02B772}"/>
    <dgm:cxn modelId="{64E16F54-F9C8-4A99-B3F0-1F4EB73428B8}" type="presOf" srcId="{B8FCDE58-7C69-4FF3-B42B-1F5D684FEBDE}" destId="{A768F9C8-BB28-4FD0-986E-D844B715CE3A}" srcOrd="0" destOrd="0" presId="urn:microsoft.com/office/officeart/2005/8/layout/orgChart1"/>
    <dgm:cxn modelId="{2C2D9EDB-570E-42CA-8829-3460CDC07142}" srcId="{0852DDB2-8DF7-4AAF-9A2C-451EC2FCA805}" destId="{F9791900-0DC9-4890-B642-CEC21D0CC2EE}" srcOrd="0" destOrd="0" parTransId="{4E8CDB30-2CD1-4FC0-B31B-1B73AD18BF94}" sibTransId="{344DC38C-4565-4941-B754-968F2AC065D6}"/>
    <dgm:cxn modelId="{44D21037-1F4D-4842-AC48-DB47170E2647}" srcId="{3ED5287E-4BD1-4889-B50F-325D7381A160}" destId="{3330560A-9646-4D31-A93F-BA9D4286697D}" srcOrd="2" destOrd="0" parTransId="{DF56A405-8675-4E38-ABC9-C736B0AA88DC}" sibTransId="{9188DF65-A387-4889-A15D-A5ABFE22939E}"/>
    <dgm:cxn modelId="{CE11FC3A-BE68-435F-BFEA-A85E37ABEA0A}" type="presOf" srcId="{DF56A405-8675-4E38-ABC9-C736B0AA88DC}" destId="{CCDFE477-D1BC-465B-B42F-8B04F0B709BE}" srcOrd="0" destOrd="0" presId="urn:microsoft.com/office/officeart/2005/8/layout/orgChart1"/>
    <dgm:cxn modelId="{48FB7C82-9BB7-47E4-A25C-ACDC31798AC8}" type="presOf" srcId="{1B08587C-9AA2-4800-B7C8-5A1EB75AF406}" destId="{C7F0757A-1C1B-40EC-BFC7-28C15F92C9B0}" srcOrd="0" destOrd="0" presId="urn:microsoft.com/office/officeart/2005/8/layout/orgChart1"/>
    <dgm:cxn modelId="{C6D7E5E2-E58B-4322-9070-86AE5CB8067F}" type="presOf" srcId="{0852DDB2-8DF7-4AAF-9A2C-451EC2FCA805}" destId="{65652346-F9E1-40FE-AC95-36D595A44FBB}" srcOrd="1" destOrd="0" presId="urn:microsoft.com/office/officeart/2005/8/layout/orgChart1"/>
    <dgm:cxn modelId="{D61150C7-9C75-485C-B358-305DE255DE20}" type="presOf" srcId="{FFE8D86B-96E1-4EEA-899E-B49718A09BAA}" destId="{D2756DE5-8EE5-475D-B535-91C1B901163A}" srcOrd="1" destOrd="0" presId="urn:microsoft.com/office/officeart/2005/8/layout/orgChart1"/>
    <dgm:cxn modelId="{F79F5F35-7A54-4DB7-8D43-798BC93337D1}" type="presOf" srcId="{4BB933DD-B4F5-47AE-8F99-0CB0601D01F1}" destId="{6A9146B2-0562-42BB-A2AF-88E576D1B055}" srcOrd="0" destOrd="0" presId="urn:microsoft.com/office/officeart/2005/8/layout/orgChart1"/>
    <dgm:cxn modelId="{D95018FC-A04C-422B-9E59-0F3CC57B3D8A}" type="presOf" srcId="{3ED5287E-4BD1-4889-B50F-325D7381A160}" destId="{5C1404E1-F075-426A-B8E1-550A3931A212}" srcOrd="0" destOrd="0" presId="urn:microsoft.com/office/officeart/2005/8/layout/orgChart1"/>
    <dgm:cxn modelId="{73D444BE-4128-4A87-949B-EA0C2E935574}" type="presOf" srcId="{F9791900-0DC9-4890-B642-CEC21D0CC2EE}" destId="{61CA7767-E365-428F-A843-2A91D93C8048}" srcOrd="1" destOrd="0" presId="urn:microsoft.com/office/officeart/2005/8/layout/orgChart1"/>
    <dgm:cxn modelId="{2A702A81-6C52-4728-837A-C67EBD43D379}" type="presOf" srcId="{9FFA6358-319A-4D84-9328-0344EE825B4B}" destId="{3BD5717A-7A49-4D0D-9B4A-BB9EC9C3B477}" srcOrd="0" destOrd="0" presId="urn:microsoft.com/office/officeart/2005/8/layout/orgChart1"/>
    <dgm:cxn modelId="{0B9311AD-0588-4DF0-974E-BE310FBEEAD7}" type="presOf" srcId="{7392E667-AD4F-49D7-ACF6-4C892263C783}" destId="{14EF6D04-0190-4CFB-B0F2-CDABD27F6E7F}" srcOrd="1" destOrd="0" presId="urn:microsoft.com/office/officeart/2005/8/layout/orgChart1"/>
    <dgm:cxn modelId="{A4A9D375-FC73-4402-9522-1EEDD1DCD9C7}" type="presOf" srcId="{2B88CCD2-03D7-4626-AE16-C140AAFB679D}" destId="{2B511155-19F1-4E24-A9BB-E2067318DB36}" srcOrd="1" destOrd="0" presId="urn:microsoft.com/office/officeart/2005/8/layout/orgChart1"/>
    <dgm:cxn modelId="{10AE6ED3-18D9-4767-9B0C-1A48A07C34B0}" type="presOf" srcId="{3ED5287E-4BD1-4889-B50F-325D7381A160}" destId="{0675F3D7-C5BD-4E67-B328-6A9F06C99086}" srcOrd="1" destOrd="0" presId="urn:microsoft.com/office/officeart/2005/8/layout/orgChart1"/>
    <dgm:cxn modelId="{C645CA50-F06C-48E7-8B24-C95344D914EA}" type="presOf" srcId="{201829A4-68B2-4185-A7BB-619593BEA2DB}" destId="{CF094A21-03C6-468C-95AC-942DC2F47320}" srcOrd="0" destOrd="0" presId="urn:microsoft.com/office/officeart/2005/8/layout/orgChart1"/>
    <dgm:cxn modelId="{57E2239D-A234-4D03-9B00-4551B8C40028}" type="presOf" srcId="{D837057E-5478-4466-A789-84F14707293E}" destId="{5E518094-6C5D-4FCA-A35A-D5E6E86C55C0}" srcOrd="0" destOrd="0" presId="urn:microsoft.com/office/officeart/2005/8/layout/orgChart1"/>
    <dgm:cxn modelId="{1C16ECC5-3601-4D5E-9BF1-B6326BC6F3FA}" type="presOf" srcId="{4BB933DD-B4F5-47AE-8F99-0CB0601D01F1}" destId="{6D81173E-1D1A-4FA2-8C30-1B9E509B8834}" srcOrd="1" destOrd="0" presId="urn:microsoft.com/office/officeart/2005/8/layout/orgChart1"/>
    <dgm:cxn modelId="{C8DD7D9F-D8D8-477C-96D8-CA7C87D66B7A}" type="presOf" srcId="{3B0A8552-6E3A-4B26-8C5F-1ABF510FC9C6}" destId="{45F07E6F-CF9D-42F2-981A-F70152649EDB}" srcOrd="0" destOrd="0" presId="urn:microsoft.com/office/officeart/2005/8/layout/orgChart1"/>
    <dgm:cxn modelId="{2BA00E42-E6E1-4288-89C1-935DF6E62553}" srcId="{7392E667-AD4F-49D7-ACF6-4C892263C783}" destId="{CE0E58FC-6E8C-4ED5-957B-F1025771158D}" srcOrd="0" destOrd="0" parTransId="{3B0A8552-6E3A-4B26-8C5F-1ABF510FC9C6}" sibTransId="{88D9DC1A-B553-4952-A5FE-19AAE811511A}"/>
    <dgm:cxn modelId="{11000F23-560B-4E96-9D3D-D58E7E3A65C6}" type="presOf" srcId="{A3D11BC1-1992-4B9A-AF33-CC58C211BDAA}" destId="{18F57103-FF52-445E-B6DB-EDC3C1625A24}" srcOrd="0" destOrd="0" presId="urn:microsoft.com/office/officeart/2005/8/layout/orgChart1"/>
    <dgm:cxn modelId="{FAF01AF6-A58A-4913-87E0-A4638D300C83}" type="presOf" srcId="{9FF52AE7-DF21-49B6-8B52-EF3419122F36}" destId="{3F4F1B10-0549-4033-8801-E80E502E5933}" srcOrd="0" destOrd="0" presId="urn:microsoft.com/office/officeart/2005/8/layout/orgChart1"/>
    <dgm:cxn modelId="{F22586D7-DC56-44BE-AF55-E60672F4F5D6}" srcId="{7392E667-AD4F-49D7-ACF6-4C892263C783}" destId="{C3B45ACD-74F8-44D5-9897-E4074B2AB005}" srcOrd="2" destOrd="0" parTransId="{B8FCDE58-7C69-4FF3-B42B-1F5D684FEBDE}" sibTransId="{6089A1C4-4018-4D4C-84C5-2D78A0FEC761}"/>
    <dgm:cxn modelId="{BC276C5E-D92D-4A0E-B638-9664BF2F8578}" type="presOf" srcId="{53F32B1E-AD09-4FAF-8458-9DCC680016EF}" destId="{8BA0CBE7-AEA6-431C-854E-FCBE63CEC294}" srcOrd="1" destOrd="0" presId="urn:microsoft.com/office/officeart/2005/8/layout/orgChart1"/>
    <dgm:cxn modelId="{CEBF304F-DFDC-4EEF-975E-2CDEDD373E9E}" type="presOf" srcId="{F9791900-0DC9-4890-B642-CEC21D0CC2EE}" destId="{14FDF140-F984-4121-BC67-57DCA5E398A9}" srcOrd="0" destOrd="0" presId="urn:microsoft.com/office/officeart/2005/8/layout/orgChart1"/>
    <dgm:cxn modelId="{FF0B8395-75DE-42D8-B0A9-F9DEB9CBA380}" type="presOf" srcId="{CE0E58FC-6E8C-4ED5-957B-F1025771158D}" destId="{DD6C06AC-4233-4EBE-B741-03A9A25B979E}" srcOrd="1" destOrd="0" presId="urn:microsoft.com/office/officeart/2005/8/layout/orgChart1"/>
    <dgm:cxn modelId="{647382F3-E3EE-4156-985F-C10C76D7EA34}" type="presOf" srcId="{3330560A-9646-4D31-A93F-BA9D4286697D}" destId="{1A7C279B-3F07-4CA7-A3D6-27858B5F116E}" srcOrd="1" destOrd="0" presId="urn:microsoft.com/office/officeart/2005/8/layout/orgChart1"/>
    <dgm:cxn modelId="{52ED03BF-87B1-4BB5-A6D8-B56496436929}" srcId="{F9791900-0DC9-4890-B642-CEC21D0CC2EE}" destId="{2B88CCD2-03D7-4626-AE16-C140AAFB679D}" srcOrd="0" destOrd="0" parTransId="{A3D11BC1-1992-4B9A-AF33-CC58C211BDAA}" sibTransId="{B633F344-8BCF-46A0-B871-3EB648467C72}"/>
    <dgm:cxn modelId="{C48FB948-C546-4DFE-AE71-6CDD30454619}" type="presOf" srcId="{C3B45ACD-74F8-44D5-9897-E4074B2AB005}" destId="{5EDCDA98-E746-46AC-9E2B-3904CCDA15FD}" srcOrd="1" destOrd="0" presId="urn:microsoft.com/office/officeart/2005/8/layout/orgChart1"/>
    <dgm:cxn modelId="{ED2C33C1-E72F-4D8F-AE4C-EE4226E97379}" type="presOf" srcId="{040378BD-CDA4-4F85-8696-9BA76B1689F7}" destId="{2588EC12-A38B-431D-8C09-3C6F1330C999}" srcOrd="0" destOrd="0" presId="urn:microsoft.com/office/officeart/2005/8/layout/orgChart1"/>
    <dgm:cxn modelId="{86B48605-CFE3-4FC9-A59C-096DC1D1C318}" srcId="{3ED5287E-4BD1-4889-B50F-325D7381A160}" destId="{FFE8D86B-96E1-4EEA-899E-B49718A09BAA}" srcOrd="0" destOrd="0" parTransId="{21E75222-7C49-49AB-9A8F-AF28F0C49B10}" sibTransId="{60BEE314-F5AB-4A0B-8DFF-1EDA04B36B7B}"/>
    <dgm:cxn modelId="{A3340976-80E4-4BEB-B94F-0E8708D5BC6B}" type="presOf" srcId="{55873DE4-CA58-42EB-A787-97DF3535DBCB}" destId="{762649BE-7F93-4648-9919-6649871549D9}" srcOrd="0" destOrd="0" presId="urn:microsoft.com/office/officeart/2005/8/layout/orgChart1"/>
    <dgm:cxn modelId="{89496436-4BA3-4BEE-8E98-C5571A62EA21}" type="presOf" srcId="{FFE8D86B-96E1-4EEA-899E-B49718A09BAA}" destId="{02AB4218-DA5D-48BF-BF77-518A6F937DFD}" srcOrd="0" destOrd="0" presId="urn:microsoft.com/office/officeart/2005/8/layout/orgChart1"/>
    <dgm:cxn modelId="{9B30A41D-DFB8-407D-94B2-3D82A5140F73}" type="presOf" srcId="{0852DDB2-8DF7-4AAF-9A2C-451EC2FCA805}" destId="{A3C619F5-50D3-45AF-8A37-E7EDB6D1CAA7}" srcOrd="0" destOrd="0" presId="urn:microsoft.com/office/officeart/2005/8/layout/orgChart1"/>
    <dgm:cxn modelId="{41F376F5-8B54-4FE6-A9D2-CE8BFB565382}" type="presOf" srcId="{C3B45ACD-74F8-44D5-9897-E4074B2AB005}" destId="{B1C60024-8586-4B6E-9C1C-0F6E6B624FC9}" srcOrd="0" destOrd="0" presId="urn:microsoft.com/office/officeart/2005/8/layout/orgChart1"/>
    <dgm:cxn modelId="{4809BF1B-9849-4308-B8EC-8E6CAC2BD7A1}" type="presParOf" srcId="{CE17B834-544D-484C-8409-D8D2745CE5F4}" destId="{CA57BFF9-3C0A-46FF-AFD6-5233B53C2383}" srcOrd="0" destOrd="0" presId="urn:microsoft.com/office/officeart/2005/8/layout/orgChart1"/>
    <dgm:cxn modelId="{FAD70D10-990A-4387-91A9-A8B4172128CC}" type="presParOf" srcId="{CA57BFF9-3C0A-46FF-AFD6-5233B53C2383}" destId="{B05CD65D-A198-4095-913A-AFCBE250866C}" srcOrd="0" destOrd="0" presId="urn:microsoft.com/office/officeart/2005/8/layout/orgChart1"/>
    <dgm:cxn modelId="{189E76B2-AB5C-42F7-BC77-01D4C9E1483C}" type="presParOf" srcId="{B05CD65D-A198-4095-913A-AFCBE250866C}" destId="{5C1404E1-F075-426A-B8E1-550A3931A212}" srcOrd="0" destOrd="0" presId="urn:microsoft.com/office/officeart/2005/8/layout/orgChart1"/>
    <dgm:cxn modelId="{DD6F5F04-D9F1-479B-8379-96FB75B1CE61}" type="presParOf" srcId="{B05CD65D-A198-4095-913A-AFCBE250866C}" destId="{0675F3D7-C5BD-4E67-B328-6A9F06C99086}" srcOrd="1" destOrd="0" presId="urn:microsoft.com/office/officeart/2005/8/layout/orgChart1"/>
    <dgm:cxn modelId="{E4528A6F-3AA5-40A2-92D2-89A7107130FF}" type="presParOf" srcId="{CA57BFF9-3C0A-46FF-AFD6-5233B53C2383}" destId="{86C3FB3A-5028-4A08-9EC8-1AC0B5B5EE59}" srcOrd="1" destOrd="0" presId="urn:microsoft.com/office/officeart/2005/8/layout/orgChart1"/>
    <dgm:cxn modelId="{ED3965E8-C18C-4A23-9793-0264CE37AFE6}" type="presParOf" srcId="{86C3FB3A-5028-4A08-9EC8-1AC0B5B5EE59}" destId="{3BD5717A-7A49-4D0D-9B4A-BB9EC9C3B477}" srcOrd="0" destOrd="0" presId="urn:microsoft.com/office/officeart/2005/8/layout/orgChart1"/>
    <dgm:cxn modelId="{8F61376C-E4C8-48AE-91D1-3A727AB18FE6}" type="presParOf" srcId="{86C3FB3A-5028-4A08-9EC8-1AC0B5B5EE59}" destId="{2F46E0AE-BD79-4930-9248-A49AAF2F99E4}" srcOrd="1" destOrd="0" presId="urn:microsoft.com/office/officeart/2005/8/layout/orgChart1"/>
    <dgm:cxn modelId="{E7FE99AA-7CD2-4D23-BDC7-5E597FC6FA0F}" type="presParOf" srcId="{2F46E0AE-BD79-4930-9248-A49AAF2F99E4}" destId="{4B05551A-1F63-4A6B-B4D1-7541BBFEAA4D}" srcOrd="0" destOrd="0" presId="urn:microsoft.com/office/officeart/2005/8/layout/orgChart1"/>
    <dgm:cxn modelId="{9E9E43EE-2B74-436F-B219-FC223553F65B}" type="presParOf" srcId="{4B05551A-1F63-4A6B-B4D1-7541BBFEAA4D}" destId="{A3C619F5-50D3-45AF-8A37-E7EDB6D1CAA7}" srcOrd="0" destOrd="0" presId="urn:microsoft.com/office/officeart/2005/8/layout/orgChart1"/>
    <dgm:cxn modelId="{FAEA2BBB-2736-45D1-BE0F-AC77C4F1E7D5}" type="presParOf" srcId="{4B05551A-1F63-4A6B-B4D1-7541BBFEAA4D}" destId="{65652346-F9E1-40FE-AC95-36D595A44FBB}" srcOrd="1" destOrd="0" presId="urn:microsoft.com/office/officeart/2005/8/layout/orgChart1"/>
    <dgm:cxn modelId="{DC330F90-6438-4EE2-B8E1-86F830B0A450}" type="presParOf" srcId="{2F46E0AE-BD79-4930-9248-A49AAF2F99E4}" destId="{C778FA82-49C0-41BD-B9B1-FB161FBFE1BF}" srcOrd="1" destOrd="0" presId="urn:microsoft.com/office/officeart/2005/8/layout/orgChart1"/>
    <dgm:cxn modelId="{5546808A-887B-4B86-B9F3-047F33F703A0}" type="presParOf" srcId="{C778FA82-49C0-41BD-B9B1-FB161FBFE1BF}" destId="{728D8662-8499-42F3-98FB-4F81E8C47510}" srcOrd="0" destOrd="0" presId="urn:microsoft.com/office/officeart/2005/8/layout/orgChart1"/>
    <dgm:cxn modelId="{302FF7CB-1F9D-437E-A12E-5E515FF94731}" type="presParOf" srcId="{C778FA82-49C0-41BD-B9B1-FB161FBFE1BF}" destId="{22051058-BEA3-4DED-A77F-1A9420A99CD6}" srcOrd="1" destOrd="0" presId="urn:microsoft.com/office/officeart/2005/8/layout/orgChart1"/>
    <dgm:cxn modelId="{72F695BD-93F4-45D6-B3B4-57F69997A416}" type="presParOf" srcId="{22051058-BEA3-4DED-A77F-1A9420A99CD6}" destId="{4F86571E-58CE-49B5-ADBD-7C7772FBEFD7}" srcOrd="0" destOrd="0" presId="urn:microsoft.com/office/officeart/2005/8/layout/orgChart1"/>
    <dgm:cxn modelId="{6EE0111D-4952-4630-A3F6-DD98F3489A29}" type="presParOf" srcId="{4F86571E-58CE-49B5-ADBD-7C7772FBEFD7}" destId="{14FDF140-F984-4121-BC67-57DCA5E398A9}" srcOrd="0" destOrd="0" presId="urn:microsoft.com/office/officeart/2005/8/layout/orgChart1"/>
    <dgm:cxn modelId="{4E94D2D2-4504-482B-90A9-4E91DFE7E25E}" type="presParOf" srcId="{4F86571E-58CE-49B5-ADBD-7C7772FBEFD7}" destId="{61CA7767-E365-428F-A843-2A91D93C8048}" srcOrd="1" destOrd="0" presId="urn:microsoft.com/office/officeart/2005/8/layout/orgChart1"/>
    <dgm:cxn modelId="{FD3B44D1-832B-4BFC-AF9B-7AD0BDCE9CEA}" type="presParOf" srcId="{22051058-BEA3-4DED-A77F-1A9420A99CD6}" destId="{81A1344F-61B3-4F6D-AC7A-38692FCADC91}" srcOrd="1" destOrd="0" presId="urn:microsoft.com/office/officeart/2005/8/layout/orgChart1"/>
    <dgm:cxn modelId="{EF70E58E-7129-4583-9C50-C3DB68F6F757}" type="presParOf" srcId="{81A1344F-61B3-4F6D-AC7A-38692FCADC91}" destId="{18F57103-FF52-445E-B6DB-EDC3C1625A24}" srcOrd="0" destOrd="0" presId="urn:microsoft.com/office/officeart/2005/8/layout/orgChart1"/>
    <dgm:cxn modelId="{9F0C2C3A-C809-4F41-B6F4-1434F99DC2E5}" type="presParOf" srcId="{81A1344F-61B3-4F6D-AC7A-38692FCADC91}" destId="{F37893E7-75CC-4669-8342-1A8C6D1CB4C0}" srcOrd="1" destOrd="0" presId="urn:microsoft.com/office/officeart/2005/8/layout/orgChart1"/>
    <dgm:cxn modelId="{18DEF2E6-8165-483D-8971-9E003E17CA65}" type="presParOf" srcId="{F37893E7-75CC-4669-8342-1A8C6D1CB4C0}" destId="{9BB686E2-4B41-4EE4-B015-88AA2BB5BBDE}" srcOrd="0" destOrd="0" presId="urn:microsoft.com/office/officeart/2005/8/layout/orgChart1"/>
    <dgm:cxn modelId="{EA21007B-7EC6-4663-B8BB-CF50B7203E3D}" type="presParOf" srcId="{9BB686E2-4B41-4EE4-B015-88AA2BB5BBDE}" destId="{00F4276C-2B5D-443F-98DF-147E8D549143}" srcOrd="0" destOrd="0" presId="urn:microsoft.com/office/officeart/2005/8/layout/orgChart1"/>
    <dgm:cxn modelId="{32B7E419-66EC-406F-B90D-A04BBC8E02CE}" type="presParOf" srcId="{9BB686E2-4B41-4EE4-B015-88AA2BB5BBDE}" destId="{2B511155-19F1-4E24-A9BB-E2067318DB36}" srcOrd="1" destOrd="0" presId="urn:microsoft.com/office/officeart/2005/8/layout/orgChart1"/>
    <dgm:cxn modelId="{1D6D921E-FE93-42C4-8839-002EF3456F45}" type="presParOf" srcId="{F37893E7-75CC-4669-8342-1A8C6D1CB4C0}" destId="{70B56078-DC0E-4705-9113-44543CBF6964}" srcOrd="1" destOrd="0" presId="urn:microsoft.com/office/officeart/2005/8/layout/orgChart1"/>
    <dgm:cxn modelId="{9D3D5E1B-1F65-4FD1-9044-115369E98278}" type="presParOf" srcId="{F37893E7-75CC-4669-8342-1A8C6D1CB4C0}" destId="{87082531-3853-4D05-876B-D5C2E1FF661E}" srcOrd="2" destOrd="0" presId="urn:microsoft.com/office/officeart/2005/8/layout/orgChart1"/>
    <dgm:cxn modelId="{F93BA884-299D-4390-8383-4C8F0D910F28}" type="presParOf" srcId="{22051058-BEA3-4DED-A77F-1A9420A99CD6}" destId="{321A019A-3E1E-462F-A874-924777873449}" srcOrd="2" destOrd="0" presId="urn:microsoft.com/office/officeart/2005/8/layout/orgChart1"/>
    <dgm:cxn modelId="{D22314F9-605D-48FC-B9D3-8C9474B6990F}" type="presParOf" srcId="{C778FA82-49C0-41BD-B9B1-FB161FBFE1BF}" destId="{5E518094-6C5D-4FCA-A35A-D5E6E86C55C0}" srcOrd="2" destOrd="0" presId="urn:microsoft.com/office/officeart/2005/8/layout/orgChart1"/>
    <dgm:cxn modelId="{04E207D9-BBD4-4DBF-857E-B7678C4B8800}" type="presParOf" srcId="{C778FA82-49C0-41BD-B9B1-FB161FBFE1BF}" destId="{76B99EE8-BBE5-4F0B-A0F7-E8D8F556E0A2}" srcOrd="3" destOrd="0" presId="urn:microsoft.com/office/officeart/2005/8/layout/orgChart1"/>
    <dgm:cxn modelId="{B982C575-D979-4E6A-BCF4-4BBF0389C2B4}" type="presParOf" srcId="{76B99EE8-BBE5-4F0B-A0F7-E8D8F556E0A2}" destId="{E990510E-CC93-4A55-8DEA-BC6C33AB527C}" srcOrd="0" destOrd="0" presId="urn:microsoft.com/office/officeart/2005/8/layout/orgChart1"/>
    <dgm:cxn modelId="{FAA30DF2-A5B5-4E1D-AF9A-5B5C951E5D4B}" type="presParOf" srcId="{E990510E-CC93-4A55-8DEA-BC6C33AB527C}" destId="{CF094A21-03C6-468C-95AC-942DC2F47320}" srcOrd="0" destOrd="0" presId="urn:microsoft.com/office/officeart/2005/8/layout/orgChart1"/>
    <dgm:cxn modelId="{D8BC4680-E1F2-4C1B-AAD0-FFD8560896C6}" type="presParOf" srcId="{E990510E-CC93-4A55-8DEA-BC6C33AB527C}" destId="{5A461530-DFD8-4EBD-AE40-B8282D806FC5}" srcOrd="1" destOrd="0" presId="urn:microsoft.com/office/officeart/2005/8/layout/orgChart1"/>
    <dgm:cxn modelId="{350C1C82-80AB-41C1-94A1-4AF6CD43F375}" type="presParOf" srcId="{76B99EE8-BBE5-4F0B-A0F7-E8D8F556E0A2}" destId="{06509FAF-91E9-4F7D-9BCE-B08F51FAF6E3}" srcOrd="1" destOrd="0" presId="urn:microsoft.com/office/officeart/2005/8/layout/orgChart1"/>
    <dgm:cxn modelId="{8ECCEF50-6BE8-4DC5-BCF1-01847FAEDADC}" type="presParOf" srcId="{06509FAF-91E9-4F7D-9BCE-B08F51FAF6E3}" destId="{2588EC12-A38B-431D-8C09-3C6F1330C999}" srcOrd="0" destOrd="0" presId="urn:microsoft.com/office/officeart/2005/8/layout/orgChart1"/>
    <dgm:cxn modelId="{9B31564E-3E0E-4D2E-BDC2-3DD5038834B0}" type="presParOf" srcId="{06509FAF-91E9-4F7D-9BCE-B08F51FAF6E3}" destId="{7861E008-CB30-4BBE-B95D-31C1992C94D8}" srcOrd="1" destOrd="0" presId="urn:microsoft.com/office/officeart/2005/8/layout/orgChart1"/>
    <dgm:cxn modelId="{42795580-0E61-410A-A49E-A80F3AE61903}" type="presParOf" srcId="{7861E008-CB30-4BBE-B95D-31C1992C94D8}" destId="{F1D24C40-D76D-43C4-84E9-31BEB4161881}" srcOrd="0" destOrd="0" presId="urn:microsoft.com/office/officeart/2005/8/layout/orgChart1"/>
    <dgm:cxn modelId="{5A751838-2EED-4E3B-83F4-0AB1CD3D86DA}" type="presParOf" srcId="{F1D24C40-D76D-43C4-84E9-31BEB4161881}" destId="{6A9146B2-0562-42BB-A2AF-88E576D1B055}" srcOrd="0" destOrd="0" presId="urn:microsoft.com/office/officeart/2005/8/layout/orgChart1"/>
    <dgm:cxn modelId="{19600964-379C-4F91-9B8F-0C8BDF58DF33}" type="presParOf" srcId="{F1D24C40-D76D-43C4-84E9-31BEB4161881}" destId="{6D81173E-1D1A-4FA2-8C30-1B9E509B8834}" srcOrd="1" destOrd="0" presId="urn:microsoft.com/office/officeart/2005/8/layout/orgChart1"/>
    <dgm:cxn modelId="{D5E42A74-D526-48AF-990D-0417214924FC}" type="presParOf" srcId="{7861E008-CB30-4BBE-B95D-31C1992C94D8}" destId="{80F6C56E-8904-4586-BB13-A02FE200A613}" srcOrd="1" destOrd="0" presId="urn:microsoft.com/office/officeart/2005/8/layout/orgChart1"/>
    <dgm:cxn modelId="{CCE7A61F-422A-4AF9-BC0B-9371FCE59348}" type="presParOf" srcId="{7861E008-CB30-4BBE-B95D-31C1992C94D8}" destId="{02D78682-A9E5-4DE7-A041-5B18BE43CBE4}" srcOrd="2" destOrd="0" presId="urn:microsoft.com/office/officeart/2005/8/layout/orgChart1"/>
    <dgm:cxn modelId="{CD5DCE2E-7706-40C8-94FA-D5D6FF1FAC4C}" type="presParOf" srcId="{76B99EE8-BBE5-4F0B-A0F7-E8D8F556E0A2}" destId="{EC8653EE-B925-47D1-B23C-0A2DAC041232}" srcOrd="2" destOrd="0" presId="urn:microsoft.com/office/officeart/2005/8/layout/orgChart1"/>
    <dgm:cxn modelId="{E4717E34-EC68-456E-9C3A-18A6D699253F}" type="presParOf" srcId="{C778FA82-49C0-41BD-B9B1-FB161FBFE1BF}" destId="{762649BE-7F93-4648-9919-6649871549D9}" srcOrd="4" destOrd="0" presId="urn:microsoft.com/office/officeart/2005/8/layout/orgChart1"/>
    <dgm:cxn modelId="{573706C6-119B-4B50-8165-0D052F70422F}" type="presParOf" srcId="{C778FA82-49C0-41BD-B9B1-FB161FBFE1BF}" destId="{974CBBB6-7A7D-40EA-9410-7CB8A6510BBA}" srcOrd="5" destOrd="0" presId="urn:microsoft.com/office/officeart/2005/8/layout/orgChart1"/>
    <dgm:cxn modelId="{D9C3F681-ED32-48CA-9C15-4A2674DC145B}" type="presParOf" srcId="{974CBBB6-7A7D-40EA-9410-7CB8A6510BBA}" destId="{D674F8D8-02E1-48E5-8E04-AAAE96E23625}" srcOrd="0" destOrd="0" presId="urn:microsoft.com/office/officeart/2005/8/layout/orgChart1"/>
    <dgm:cxn modelId="{65EB5AFC-BA01-495B-A091-8BF568D8A417}" type="presParOf" srcId="{D674F8D8-02E1-48E5-8E04-AAAE96E23625}" destId="{723293C5-DF02-44B7-8966-AE155212F0DD}" srcOrd="0" destOrd="0" presId="urn:microsoft.com/office/officeart/2005/8/layout/orgChart1"/>
    <dgm:cxn modelId="{8F8E189D-42E0-4217-BD7F-F99DB9E2CFFE}" type="presParOf" srcId="{D674F8D8-02E1-48E5-8E04-AAAE96E23625}" destId="{14EF6D04-0190-4CFB-B0F2-CDABD27F6E7F}" srcOrd="1" destOrd="0" presId="urn:microsoft.com/office/officeart/2005/8/layout/orgChart1"/>
    <dgm:cxn modelId="{0186F486-90DF-47A1-994B-A2F52474ECE9}" type="presParOf" srcId="{974CBBB6-7A7D-40EA-9410-7CB8A6510BBA}" destId="{B3D89F53-27FA-4317-B326-6764B413F8BB}" srcOrd="1" destOrd="0" presId="urn:microsoft.com/office/officeart/2005/8/layout/orgChart1"/>
    <dgm:cxn modelId="{B1561800-E7D5-42CD-A5D4-7BD8E032FFAA}" type="presParOf" srcId="{B3D89F53-27FA-4317-B326-6764B413F8BB}" destId="{45F07E6F-CF9D-42F2-981A-F70152649EDB}" srcOrd="0" destOrd="0" presId="urn:microsoft.com/office/officeart/2005/8/layout/orgChart1"/>
    <dgm:cxn modelId="{12309963-D6B0-4152-97BF-A4C086466DA5}" type="presParOf" srcId="{B3D89F53-27FA-4317-B326-6764B413F8BB}" destId="{129DC1BD-A473-461B-B4D4-FF50D71AAB09}" srcOrd="1" destOrd="0" presId="urn:microsoft.com/office/officeart/2005/8/layout/orgChart1"/>
    <dgm:cxn modelId="{EA4F4A3F-B683-47A7-B47A-69A79A41D7E0}" type="presParOf" srcId="{129DC1BD-A473-461B-B4D4-FF50D71AAB09}" destId="{A7633F68-0947-432F-B71E-59D1A2422B85}" srcOrd="0" destOrd="0" presId="urn:microsoft.com/office/officeart/2005/8/layout/orgChart1"/>
    <dgm:cxn modelId="{20D254DB-821A-447F-AB4B-484A5696BFAD}" type="presParOf" srcId="{A7633F68-0947-432F-B71E-59D1A2422B85}" destId="{9C86D856-BA09-4D86-AAB6-35A03A56AC92}" srcOrd="0" destOrd="0" presId="urn:microsoft.com/office/officeart/2005/8/layout/orgChart1"/>
    <dgm:cxn modelId="{8535FE7D-0ACD-42B4-9E11-AECCBF844478}" type="presParOf" srcId="{A7633F68-0947-432F-B71E-59D1A2422B85}" destId="{DD6C06AC-4233-4EBE-B741-03A9A25B979E}" srcOrd="1" destOrd="0" presId="urn:microsoft.com/office/officeart/2005/8/layout/orgChart1"/>
    <dgm:cxn modelId="{26384147-DD9B-487F-844D-83ED6DAAD4F9}" type="presParOf" srcId="{129DC1BD-A473-461B-B4D4-FF50D71AAB09}" destId="{FBA11683-F7F3-4D42-8778-A460A876D18A}" srcOrd="1" destOrd="0" presId="urn:microsoft.com/office/officeart/2005/8/layout/orgChart1"/>
    <dgm:cxn modelId="{2854F369-E411-4623-8B37-19913ED6CCCE}" type="presParOf" srcId="{129DC1BD-A473-461B-B4D4-FF50D71AAB09}" destId="{AB48BFC8-2A6F-4C7D-AC9D-D7951B88C437}" srcOrd="2" destOrd="0" presId="urn:microsoft.com/office/officeart/2005/8/layout/orgChart1"/>
    <dgm:cxn modelId="{BE96EA8F-4A44-4B6F-8AF4-2F618119910F}" type="presParOf" srcId="{B3D89F53-27FA-4317-B326-6764B413F8BB}" destId="{C7F0757A-1C1B-40EC-BFC7-28C15F92C9B0}" srcOrd="2" destOrd="0" presId="urn:microsoft.com/office/officeart/2005/8/layout/orgChart1"/>
    <dgm:cxn modelId="{4B5AD2A0-2440-4855-9D1F-2D392A16356A}" type="presParOf" srcId="{B3D89F53-27FA-4317-B326-6764B413F8BB}" destId="{BC461F12-CB9A-4B7C-B123-DAA504D83543}" srcOrd="3" destOrd="0" presId="urn:microsoft.com/office/officeart/2005/8/layout/orgChart1"/>
    <dgm:cxn modelId="{E4BCE5C2-B47C-4813-8203-049F355EC82A}" type="presParOf" srcId="{BC461F12-CB9A-4B7C-B123-DAA504D83543}" destId="{68E42322-E8D0-4527-A823-83292278B35D}" srcOrd="0" destOrd="0" presId="urn:microsoft.com/office/officeart/2005/8/layout/orgChart1"/>
    <dgm:cxn modelId="{0C40C46E-EEEA-4458-93AC-5B80AAE920C4}" type="presParOf" srcId="{68E42322-E8D0-4527-A823-83292278B35D}" destId="{A33B6DEC-7924-461D-9158-A2FD3E9D48D8}" srcOrd="0" destOrd="0" presId="urn:microsoft.com/office/officeart/2005/8/layout/orgChart1"/>
    <dgm:cxn modelId="{82CC31BF-0776-42B3-A48D-4BCCBE783A9C}" type="presParOf" srcId="{68E42322-E8D0-4527-A823-83292278B35D}" destId="{887CA981-BBA5-42B1-A6AE-75EC6FDD953F}" srcOrd="1" destOrd="0" presId="urn:microsoft.com/office/officeart/2005/8/layout/orgChart1"/>
    <dgm:cxn modelId="{C8222B95-3284-4EEB-946F-8CF9A049F7AD}" type="presParOf" srcId="{BC461F12-CB9A-4B7C-B123-DAA504D83543}" destId="{24F266C0-CE49-48FE-ACC2-A3C5E2F4D80F}" srcOrd="1" destOrd="0" presId="urn:microsoft.com/office/officeart/2005/8/layout/orgChart1"/>
    <dgm:cxn modelId="{09980550-0357-44D8-9797-020116B729C2}" type="presParOf" srcId="{BC461F12-CB9A-4B7C-B123-DAA504D83543}" destId="{E52679CF-693B-4536-8091-FFC3F9AB7D15}" srcOrd="2" destOrd="0" presId="urn:microsoft.com/office/officeart/2005/8/layout/orgChart1"/>
    <dgm:cxn modelId="{6C4D4A9F-28D9-49E6-AF5F-1E318B75AF48}" type="presParOf" srcId="{B3D89F53-27FA-4317-B326-6764B413F8BB}" destId="{A768F9C8-BB28-4FD0-986E-D844B715CE3A}" srcOrd="4" destOrd="0" presId="urn:microsoft.com/office/officeart/2005/8/layout/orgChart1"/>
    <dgm:cxn modelId="{D85110F4-7519-4BC5-A4EC-61219B72A7BD}" type="presParOf" srcId="{B3D89F53-27FA-4317-B326-6764B413F8BB}" destId="{E3C88987-702D-4F55-A75D-ECBC3F435022}" srcOrd="5" destOrd="0" presId="urn:microsoft.com/office/officeart/2005/8/layout/orgChart1"/>
    <dgm:cxn modelId="{581F926C-C7ED-4B3C-8A77-5BF15D5DF695}" type="presParOf" srcId="{E3C88987-702D-4F55-A75D-ECBC3F435022}" destId="{B6DEDAD2-094A-48B8-B99B-FC20A714564B}" srcOrd="0" destOrd="0" presId="urn:microsoft.com/office/officeart/2005/8/layout/orgChart1"/>
    <dgm:cxn modelId="{6DB5DF1D-D51D-4DA2-8A98-AF32F1EF38D7}" type="presParOf" srcId="{B6DEDAD2-094A-48B8-B99B-FC20A714564B}" destId="{B1C60024-8586-4B6E-9C1C-0F6E6B624FC9}" srcOrd="0" destOrd="0" presId="urn:microsoft.com/office/officeart/2005/8/layout/orgChart1"/>
    <dgm:cxn modelId="{C66BEA42-9820-4462-97DA-A82A4286DA99}" type="presParOf" srcId="{B6DEDAD2-094A-48B8-B99B-FC20A714564B}" destId="{5EDCDA98-E746-46AC-9E2B-3904CCDA15FD}" srcOrd="1" destOrd="0" presId="urn:microsoft.com/office/officeart/2005/8/layout/orgChart1"/>
    <dgm:cxn modelId="{06D0808D-90D2-470F-B6DD-03BC14841DCF}" type="presParOf" srcId="{E3C88987-702D-4F55-A75D-ECBC3F435022}" destId="{04A0638F-CD3F-47DF-9DB3-37AE818B7DC2}" srcOrd="1" destOrd="0" presId="urn:microsoft.com/office/officeart/2005/8/layout/orgChart1"/>
    <dgm:cxn modelId="{A92D8AA9-CF7A-4D78-A286-ECDAB6670438}" type="presParOf" srcId="{E3C88987-702D-4F55-A75D-ECBC3F435022}" destId="{A9C2B068-E66C-416B-A8C0-5A462B0C7850}" srcOrd="2" destOrd="0" presId="urn:microsoft.com/office/officeart/2005/8/layout/orgChart1"/>
    <dgm:cxn modelId="{C3E3FA94-EC93-41C2-AEE9-3E06906DD236}" type="presParOf" srcId="{974CBBB6-7A7D-40EA-9410-7CB8A6510BBA}" destId="{9D5385AD-EB19-4576-AA94-61401B483990}" srcOrd="2" destOrd="0" presId="urn:microsoft.com/office/officeart/2005/8/layout/orgChart1"/>
    <dgm:cxn modelId="{F926F06E-4890-4125-9DA3-2F816305F768}" type="presParOf" srcId="{2F46E0AE-BD79-4930-9248-A49AAF2F99E4}" destId="{72DE480B-2AC8-456F-AFE2-5885B1944A4B}" srcOrd="2" destOrd="0" presId="urn:microsoft.com/office/officeart/2005/8/layout/orgChart1"/>
    <dgm:cxn modelId="{7546A431-0439-4F83-8A39-D9ED6B59B500}" type="presParOf" srcId="{86C3FB3A-5028-4A08-9EC8-1AC0B5B5EE59}" destId="{CCDFE477-D1BC-465B-B42F-8B04F0B709BE}" srcOrd="2" destOrd="0" presId="urn:microsoft.com/office/officeart/2005/8/layout/orgChart1"/>
    <dgm:cxn modelId="{D477E511-3A3D-404C-ACBA-25D8E626BFCF}" type="presParOf" srcId="{86C3FB3A-5028-4A08-9EC8-1AC0B5B5EE59}" destId="{28347E2F-BC3F-43F3-98FB-2042B8325B4E}" srcOrd="3" destOrd="0" presId="urn:microsoft.com/office/officeart/2005/8/layout/orgChart1"/>
    <dgm:cxn modelId="{018797AB-25A5-446F-A252-7BA659566D59}" type="presParOf" srcId="{28347E2F-BC3F-43F3-98FB-2042B8325B4E}" destId="{CC254F57-3018-483F-94EC-1D5CFD26F4A3}" srcOrd="0" destOrd="0" presId="urn:microsoft.com/office/officeart/2005/8/layout/orgChart1"/>
    <dgm:cxn modelId="{D58448E7-1F18-4128-9099-2DCAAF246045}" type="presParOf" srcId="{CC254F57-3018-483F-94EC-1D5CFD26F4A3}" destId="{F62EC9EF-41BA-4D24-8CDA-B8750BD620EC}" srcOrd="0" destOrd="0" presId="urn:microsoft.com/office/officeart/2005/8/layout/orgChart1"/>
    <dgm:cxn modelId="{585C4C21-95E2-45CC-A99B-152D8BBE5471}" type="presParOf" srcId="{CC254F57-3018-483F-94EC-1D5CFD26F4A3}" destId="{1A7C279B-3F07-4CA7-A3D6-27858B5F116E}" srcOrd="1" destOrd="0" presId="urn:microsoft.com/office/officeart/2005/8/layout/orgChart1"/>
    <dgm:cxn modelId="{BA17EDF4-78C2-4950-9C0B-90609C2A93E5}" type="presParOf" srcId="{28347E2F-BC3F-43F3-98FB-2042B8325B4E}" destId="{588D15BB-309C-4E4F-B36B-8CA2FF428429}" srcOrd="1" destOrd="0" presId="urn:microsoft.com/office/officeart/2005/8/layout/orgChart1"/>
    <dgm:cxn modelId="{38C9CE89-17EE-4A1C-8849-CA8B7C021A0F}" type="presParOf" srcId="{28347E2F-BC3F-43F3-98FB-2042B8325B4E}" destId="{DB4B3848-890E-4661-BBA9-6CE57FE1FBB6}" srcOrd="2" destOrd="0" presId="urn:microsoft.com/office/officeart/2005/8/layout/orgChart1"/>
    <dgm:cxn modelId="{1AEBCEF2-DA62-44A0-AD85-42FADB09B2E9}" type="presParOf" srcId="{CA57BFF9-3C0A-46FF-AFD6-5233B53C2383}" destId="{9070A9FC-F6EE-4FFA-B1B1-FF4FAD4FDFB4}" srcOrd="2" destOrd="0" presId="urn:microsoft.com/office/officeart/2005/8/layout/orgChart1"/>
    <dgm:cxn modelId="{2D69A528-EE68-448A-8C45-2AB8EC8E7973}" type="presParOf" srcId="{9070A9FC-F6EE-4FFA-B1B1-FF4FAD4FDFB4}" destId="{988263B2-8422-4C5A-B748-B1DECF63E5F7}" srcOrd="0" destOrd="0" presId="urn:microsoft.com/office/officeart/2005/8/layout/orgChart1"/>
    <dgm:cxn modelId="{7B4826A9-F9A6-459E-B86F-40F33E068691}" type="presParOf" srcId="{9070A9FC-F6EE-4FFA-B1B1-FF4FAD4FDFB4}" destId="{3C276F00-CFDC-48A7-B1B2-8B6845CE98CB}" srcOrd="1" destOrd="0" presId="urn:microsoft.com/office/officeart/2005/8/layout/orgChart1"/>
    <dgm:cxn modelId="{D94492A6-A61E-4FD5-8C44-078D8486B8EA}" type="presParOf" srcId="{3C276F00-CFDC-48A7-B1B2-8B6845CE98CB}" destId="{ADDBC890-723D-4E32-9335-65967977777C}" srcOrd="0" destOrd="0" presId="urn:microsoft.com/office/officeart/2005/8/layout/orgChart1"/>
    <dgm:cxn modelId="{6CAE1116-0C12-4042-B6DE-BCFD6AB72F69}" type="presParOf" srcId="{ADDBC890-723D-4E32-9335-65967977777C}" destId="{02AB4218-DA5D-48BF-BF77-518A6F937DFD}" srcOrd="0" destOrd="0" presId="urn:microsoft.com/office/officeart/2005/8/layout/orgChart1"/>
    <dgm:cxn modelId="{D1C4676A-EB2F-4676-8182-93AFE8971A3B}" type="presParOf" srcId="{ADDBC890-723D-4E32-9335-65967977777C}" destId="{D2756DE5-8EE5-475D-B535-91C1B901163A}" srcOrd="1" destOrd="0" presId="urn:microsoft.com/office/officeart/2005/8/layout/orgChart1"/>
    <dgm:cxn modelId="{34387CFD-65C1-409C-8A55-AE3974509308}" type="presParOf" srcId="{3C276F00-CFDC-48A7-B1B2-8B6845CE98CB}" destId="{AC4A991C-0FF7-4643-8203-D12A188E87D1}" srcOrd="1" destOrd="0" presId="urn:microsoft.com/office/officeart/2005/8/layout/orgChart1"/>
    <dgm:cxn modelId="{619C0F48-2CB5-4A53-8D7C-1B482216C1B0}" type="presParOf" srcId="{3C276F00-CFDC-48A7-B1B2-8B6845CE98CB}" destId="{656A6253-12E2-49A6-B653-A86B0C5F4F25}" srcOrd="2" destOrd="0" presId="urn:microsoft.com/office/officeart/2005/8/layout/orgChart1"/>
    <dgm:cxn modelId="{1F3616B1-0C98-4784-830C-CF4FF31383E7}" type="presParOf" srcId="{9070A9FC-F6EE-4FFA-B1B1-FF4FAD4FDFB4}" destId="{3F4F1B10-0549-4033-8801-E80E502E5933}" srcOrd="2" destOrd="0" presId="urn:microsoft.com/office/officeart/2005/8/layout/orgChart1"/>
    <dgm:cxn modelId="{EFC6F8CC-E38D-4BAE-8791-982B41D8484B}" type="presParOf" srcId="{9070A9FC-F6EE-4FFA-B1B1-FF4FAD4FDFB4}" destId="{EB955949-5E1E-48A6-9A6F-C0B8799F35EF}" srcOrd="3" destOrd="0" presId="urn:microsoft.com/office/officeart/2005/8/layout/orgChart1"/>
    <dgm:cxn modelId="{EE554B83-9F48-45CA-8EE3-F00AA7B67FFD}" type="presParOf" srcId="{EB955949-5E1E-48A6-9A6F-C0B8799F35EF}" destId="{B5EF4888-995E-4A07-914E-A9D199157DCE}" srcOrd="0" destOrd="0" presId="urn:microsoft.com/office/officeart/2005/8/layout/orgChart1"/>
    <dgm:cxn modelId="{B87004CA-8DEB-4ABF-9F86-48CB96FE116A}" type="presParOf" srcId="{B5EF4888-995E-4A07-914E-A9D199157DCE}" destId="{CF4F8FBD-DA8F-442B-934F-26258F2B7A8E}" srcOrd="0" destOrd="0" presId="urn:microsoft.com/office/officeart/2005/8/layout/orgChart1"/>
    <dgm:cxn modelId="{3895762A-09C0-4280-8DA5-FB91D35D08B8}" type="presParOf" srcId="{B5EF4888-995E-4A07-914E-A9D199157DCE}" destId="{8BA0CBE7-AEA6-431C-854E-FCBE63CEC294}" srcOrd="1" destOrd="0" presId="urn:microsoft.com/office/officeart/2005/8/layout/orgChart1"/>
    <dgm:cxn modelId="{A43278D8-04C2-43F1-84DD-E70D0E4E2B8E}" type="presParOf" srcId="{EB955949-5E1E-48A6-9A6F-C0B8799F35EF}" destId="{B39AAEFA-4D0E-46C6-B8C7-30B35E3D1C37}" srcOrd="1" destOrd="0" presId="urn:microsoft.com/office/officeart/2005/8/layout/orgChart1"/>
    <dgm:cxn modelId="{46D9016E-801D-453B-99C2-922A8B09288A}" type="presParOf" srcId="{EB955949-5E1E-48A6-9A6F-C0B8799F35EF}" destId="{D4081908-444C-41ED-9482-2EC760EA1C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C99D3-5F9E-4B32-AE5C-19581973C35E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</dgm:pt>
    <dgm:pt modelId="{D26A6F69-815A-49BE-A21A-02D11DF1BC33}">
      <dgm:prSet phldrT="[Texto]" custT="1"/>
      <dgm:spPr/>
      <dgm:t>
        <a:bodyPr/>
        <a:lstStyle/>
        <a:p>
          <a:r>
            <a:rPr lang="pt-BR" sz="2800" dirty="0" smtClean="0"/>
            <a:t>Primeiro Release</a:t>
          </a:r>
          <a:endParaRPr lang="pt-BR" sz="2800" dirty="0"/>
        </a:p>
      </dgm:t>
    </dgm:pt>
    <dgm:pt modelId="{47BF4719-00B7-4E91-BCC0-15255D91CEB6}" type="parTrans" cxnId="{E1359A01-F9A3-44A2-A6DE-B6A3F141D0F3}">
      <dgm:prSet/>
      <dgm:spPr/>
      <dgm:t>
        <a:bodyPr/>
        <a:lstStyle/>
        <a:p>
          <a:endParaRPr lang="pt-BR"/>
        </a:p>
      </dgm:t>
    </dgm:pt>
    <dgm:pt modelId="{1BABE3CB-9BCE-4BB5-9EDE-A54E62EA188B}" type="sibTrans" cxnId="{E1359A01-F9A3-44A2-A6DE-B6A3F141D0F3}">
      <dgm:prSet/>
      <dgm:spPr/>
      <dgm:t>
        <a:bodyPr/>
        <a:lstStyle/>
        <a:p>
          <a:endParaRPr lang="pt-BR"/>
        </a:p>
      </dgm:t>
    </dgm:pt>
    <dgm:pt modelId="{4D6B9F28-0EB8-4015-9D14-80F500D9771A}">
      <dgm:prSet phldrT="[Texto]" custT="1"/>
      <dgm:spPr/>
      <dgm:t>
        <a:bodyPr/>
        <a:lstStyle/>
        <a:p>
          <a:r>
            <a:rPr lang="pt-BR" sz="2800" dirty="0" smtClean="0"/>
            <a:t>Segundo Release</a:t>
          </a:r>
        </a:p>
      </dgm:t>
    </dgm:pt>
    <dgm:pt modelId="{20386C29-9DEE-4852-AD0D-32FF3199C275}" type="parTrans" cxnId="{7AB088F2-1631-4C36-8B00-8455D662E1E0}">
      <dgm:prSet/>
      <dgm:spPr/>
      <dgm:t>
        <a:bodyPr/>
        <a:lstStyle/>
        <a:p>
          <a:endParaRPr lang="pt-BR"/>
        </a:p>
      </dgm:t>
    </dgm:pt>
    <dgm:pt modelId="{7B4E1A69-E311-4CAA-8B0F-A72404D74380}" type="sibTrans" cxnId="{7AB088F2-1631-4C36-8B00-8455D662E1E0}">
      <dgm:prSet/>
      <dgm:spPr/>
      <dgm:t>
        <a:bodyPr/>
        <a:lstStyle/>
        <a:p>
          <a:endParaRPr lang="pt-BR"/>
        </a:p>
      </dgm:t>
    </dgm:pt>
    <dgm:pt modelId="{5D7A4D4C-7442-4B08-B422-A3B7A971B0AC}">
      <dgm:prSet phldrT="[Texto]"/>
      <dgm:spPr/>
      <dgm:t>
        <a:bodyPr/>
        <a:lstStyle/>
        <a:p>
          <a:r>
            <a:rPr lang="pt-BR" dirty="0" smtClean="0"/>
            <a:t>Feira de projetos</a:t>
          </a:r>
        </a:p>
      </dgm:t>
    </dgm:pt>
    <dgm:pt modelId="{8E2C5DB8-990A-4438-A0D6-E064EB30E597}" type="parTrans" cxnId="{1CB9F06A-C7FD-4F43-9298-811094815B25}">
      <dgm:prSet/>
      <dgm:spPr/>
      <dgm:t>
        <a:bodyPr/>
        <a:lstStyle/>
        <a:p>
          <a:endParaRPr lang="pt-BR"/>
        </a:p>
      </dgm:t>
    </dgm:pt>
    <dgm:pt modelId="{27FBC0E9-42A9-4AC1-9837-BD0063818384}" type="sibTrans" cxnId="{1CB9F06A-C7FD-4F43-9298-811094815B25}">
      <dgm:prSet/>
      <dgm:spPr/>
      <dgm:t>
        <a:bodyPr/>
        <a:lstStyle/>
        <a:p>
          <a:endParaRPr lang="pt-BR"/>
        </a:p>
      </dgm:t>
    </dgm:pt>
    <dgm:pt modelId="{52D9BB59-395D-497C-BDD7-A70C3A19075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Sensor completo;</a:t>
          </a:r>
          <a:endParaRPr lang="pt-BR" dirty="0"/>
        </a:p>
      </dgm:t>
    </dgm:pt>
    <dgm:pt modelId="{15493A8E-6DCE-4858-9CF4-DC456E35CA2D}" type="parTrans" cxnId="{4ACAA648-401D-4BDB-90F7-53B34078AFA8}">
      <dgm:prSet/>
      <dgm:spPr/>
      <dgm:t>
        <a:bodyPr/>
        <a:lstStyle/>
        <a:p>
          <a:endParaRPr lang="pt-BR"/>
        </a:p>
      </dgm:t>
    </dgm:pt>
    <dgm:pt modelId="{B93B3296-B257-4D40-8E28-7FC458D5A8B8}" type="sibTrans" cxnId="{4ACAA648-401D-4BDB-90F7-53B34078AFA8}">
      <dgm:prSet/>
      <dgm:spPr/>
      <dgm:t>
        <a:bodyPr/>
        <a:lstStyle/>
        <a:p>
          <a:endParaRPr lang="pt-BR"/>
        </a:p>
      </dgm:t>
    </dgm:pt>
    <dgm:pt modelId="{859479CF-0694-4894-9839-70694467044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Comunicação com o servidor;</a:t>
          </a:r>
          <a:endParaRPr lang="pt-BR" dirty="0"/>
        </a:p>
      </dgm:t>
    </dgm:pt>
    <dgm:pt modelId="{C24A654E-9FC1-48B2-9ABC-ADB1BAAA0A87}" type="parTrans" cxnId="{509F0C81-63D1-4EC2-BF7E-B73B5DEB42BD}">
      <dgm:prSet/>
      <dgm:spPr/>
      <dgm:t>
        <a:bodyPr/>
        <a:lstStyle/>
        <a:p>
          <a:endParaRPr lang="pt-BR"/>
        </a:p>
      </dgm:t>
    </dgm:pt>
    <dgm:pt modelId="{AB877A34-F84E-4B0C-8F76-4EE021B79918}" type="sibTrans" cxnId="{509F0C81-63D1-4EC2-BF7E-B73B5DEB42BD}">
      <dgm:prSet/>
      <dgm:spPr/>
      <dgm:t>
        <a:bodyPr/>
        <a:lstStyle/>
        <a:p>
          <a:endParaRPr lang="pt-BR"/>
        </a:p>
      </dgm:t>
    </dgm:pt>
    <dgm:pt modelId="{D81DF7BA-C852-4F75-8823-4CB28A531D0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Interfaces;</a:t>
          </a:r>
          <a:endParaRPr lang="pt-BR" dirty="0"/>
        </a:p>
      </dgm:t>
    </dgm:pt>
    <dgm:pt modelId="{D2F119BD-B175-4B67-8B57-20B1A10362F8}" type="parTrans" cxnId="{F5B407E6-7598-4BAE-9D58-F60850F99D1D}">
      <dgm:prSet/>
      <dgm:spPr/>
      <dgm:t>
        <a:bodyPr/>
        <a:lstStyle/>
        <a:p>
          <a:endParaRPr lang="pt-BR"/>
        </a:p>
      </dgm:t>
    </dgm:pt>
    <dgm:pt modelId="{501EA86B-1CF8-4FC1-B839-0AC063911BA8}" type="sibTrans" cxnId="{F5B407E6-7598-4BAE-9D58-F60850F99D1D}">
      <dgm:prSet/>
      <dgm:spPr/>
      <dgm:t>
        <a:bodyPr/>
        <a:lstStyle/>
        <a:p>
          <a:endParaRPr lang="pt-BR"/>
        </a:p>
      </dgm:t>
    </dgm:pt>
    <dgm:pt modelId="{E5F5FD37-1577-4ED9-9067-9D7A768B4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Servidor Completo;</a:t>
          </a:r>
          <a:endParaRPr lang="pt-BR" dirty="0"/>
        </a:p>
      </dgm:t>
    </dgm:pt>
    <dgm:pt modelId="{6003CB2A-733D-4F4C-AD5B-A5C3BCE89812}" type="parTrans" cxnId="{E6B70B3E-37DA-4F3C-9A65-D5F149ED67C1}">
      <dgm:prSet/>
      <dgm:spPr/>
      <dgm:t>
        <a:bodyPr/>
        <a:lstStyle/>
        <a:p>
          <a:endParaRPr lang="pt-BR"/>
        </a:p>
      </dgm:t>
    </dgm:pt>
    <dgm:pt modelId="{EAA1F6F8-103D-40D0-A36A-E8F6933E3E71}" type="sibTrans" cxnId="{E6B70B3E-37DA-4F3C-9A65-D5F149ED67C1}">
      <dgm:prSet/>
      <dgm:spPr/>
      <dgm:t>
        <a:bodyPr/>
        <a:lstStyle/>
        <a:p>
          <a:endParaRPr lang="pt-BR"/>
        </a:p>
      </dgm:t>
    </dgm:pt>
    <dgm:pt modelId="{677FBA09-6062-4AD1-946F-E78B43942D5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Serviços funcionando;</a:t>
          </a:r>
          <a:endParaRPr lang="pt-BR" dirty="0"/>
        </a:p>
      </dgm:t>
    </dgm:pt>
    <dgm:pt modelId="{86F4977B-8DFF-4CAB-925E-D78EDD3B6E9D}" type="parTrans" cxnId="{F20FAB0B-B6D6-4256-BF38-0E7CC696109F}">
      <dgm:prSet/>
      <dgm:spPr/>
      <dgm:t>
        <a:bodyPr/>
        <a:lstStyle/>
        <a:p>
          <a:endParaRPr lang="pt-BR"/>
        </a:p>
      </dgm:t>
    </dgm:pt>
    <dgm:pt modelId="{CEDD8557-D174-48E1-AC11-2428305D94F6}" type="sibTrans" cxnId="{F20FAB0B-B6D6-4256-BF38-0E7CC696109F}">
      <dgm:prSet/>
      <dgm:spPr/>
      <dgm:t>
        <a:bodyPr/>
        <a:lstStyle/>
        <a:p>
          <a:endParaRPr lang="pt-BR"/>
        </a:p>
      </dgm:t>
    </dgm:pt>
    <dgm:pt modelId="{E3DA8972-AC78-4E06-B7F1-9EF662F0EE6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Refinamento e ajustes do sistema;</a:t>
          </a:r>
          <a:endParaRPr lang="pt-BR" dirty="0"/>
        </a:p>
      </dgm:t>
    </dgm:pt>
    <dgm:pt modelId="{3453B1C8-8F23-4AB7-8F14-799BBEB2C05C}" type="parTrans" cxnId="{076615C3-A6FB-4947-87FD-046CF4559718}">
      <dgm:prSet/>
      <dgm:spPr/>
      <dgm:t>
        <a:bodyPr/>
        <a:lstStyle/>
        <a:p>
          <a:endParaRPr lang="pt-BR"/>
        </a:p>
      </dgm:t>
    </dgm:pt>
    <dgm:pt modelId="{E4F15415-7C3F-489E-BD64-158B8EA63823}" type="sibTrans" cxnId="{076615C3-A6FB-4947-87FD-046CF4559718}">
      <dgm:prSet/>
      <dgm:spPr/>
      <dgm:t>
        <a:bodyPr/>
        <a:lstStyle/>
        <a:p>
          <a:endParaRPr lang="pt-BR"/>
        </a:p>
      </dgm:t>
    </dgm:pt>
    <dgm:pt modelId="{F7A5F2A1-8231-42A7-9E17-41AF5417290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Apresentação</a:t>
          </a:r>
          <a:endParaRPr lang="pt-BR" dirty="0"/>
        </a:p>
      </dgm:t>
    </dgm:pt>
    <dgm:pt modelId="{2A69D178-C1BB-4BFD-9F8C-BCD09F3029D5}" type="parTrans" cxnId="{D09563C7-9A05-4AB3-B035-59AAAD30DCB4}">
      <dgm:prSet/>
      <dgm:spPr/>
      <dgm:t>
        <a:bodyPr/>
        <a:lstStyle/>
        <a:p>
          <a:endParaRPr lang="pt-BR"/>
        </a:p>
      </dgm:t>
    </dgm:pt>
    <dgm:pt modelId="{C336CABC-AC40-4AF4-811A-FE516CEDA54D}" type="sibTrans" cxnId="{D09563C7-9A05-4AB3-B035-59AAAD30DCB4}">
      <dgm:prSet/>
      <dgm:spPr/>
      <dgm:t>
        <a:bodyPr/>
        <a:lstStyle/>
        <a:p>
          <a:endParaRPr lang="pt-BR"/>
        </a:p>
      </dgm:t>
    </dgm:pt>
    <dgm:pt modelId="{FB6971B0-F7AB-46C2-B172-39328E433E9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Comunicação com as interfaces;</a:t>
          </a:r>
          <a:endParaRPr lang="pt-BR" dirty="0"/>
        </a:p>
      </dgm:t>
    </dgm:pt>
    <dgm:pt modelId="{7262C3C7-778D-44C8-B57C-AA358714126D}" type="parTrans" cxnId="{C5364925-9E67-4B20-8F32-8349F4780648}">
      <dgm:prSet/>
      <dgm:spPr/>
      <dgm:t>
        <a:bodyPr/>
        <a:lstStyle/>
        <a:p>
          <a:endParaRPr lang="pt-BR"/>
        </a:p>
      </dgm:t>
    </dgm:pt>
    <dgm:pt modelId="{BFA6575E-9D33-4CD4-8AFF-DEDFDA39AEA9}" type="sibTrans" cxnId="{C5364925-9E67-4B20-8F32-8349F4780648}">
      <dgm:prSet/>
      <dgm:spPr/>
      <dgm:t>
        <a:bodyPr/>
        <a:lstStyle/>
        <a:p>
          <a:endParaRPr lang="pt-BR"/>
        </a:p>
      </dgm:t>
    </dgm:pt>
    <dgm:pt modelId="{F002E63E-3EB7-4EF8-89AA-A115A6F287FF}" type="pres">
      <dgm:prSet presAssocID="{665C99D3-5F9E-4B32-AE5C-19581973C35E}" presName="Name0" presStyleCnt="0">
        <dgm:presLayoutVars>
          <dgm:dir/>
          <dgm:animLvl val="lvl"/>
          <dgm:resizeHandles val="exact"/>
        </dgm:presLayoutVars>
      </dgm:prSet>
      <dgm:spPr/>
    </dgm:pt>
    <dgm:pt modelId="{4B563FE9-7E81-45CF-82E1-E84260F30039}" type="pres">
      <dgm:prSet presAssocID="{665C99D3-5F9E-4B32-AE5C-19581973C35E}" presName="tSp" presStyleCnt="0"/>
      <dgm:spPr/>
    </dgm:pt>
    <dgm:pt modelId="{94F3ED9A-113B-4E92-83EC-413BF78F934C}" type="pres">
      <dgm:prSet presAssocID="{665C99D3-5F9E-4B32-AE5C-19581973C35E}" presName="bSp" presStyleCnt="0"/>
      <dgm:spPr/>
    </dgm:pt>
    <dgm:pt modelId="{2FA9791F-9136-48DB-BC50-7D90092A8D9A}" type="pres">
      <dgm:prSet presAssocID="{665C99D3-5F9E-4B32-AE5C-19581973C35E}" presName="process" presStyleCnt="0"/>
      <dgm:spPr/>
    </dgm:pt>
    <dgm:pt modelId="{B1E87CE3-9D06-47D3-B9F3-11E0492760FB}" type="pres">
      <dgm:prSet presAssocID="{D26A6F69-815A-49BE-A21A-02D11DF1BC33}" presName="composite1" presStyleCnt="0"/>
      <dgm:spPr/>
    </dgm:pt>
    <dgm:pt modelId="{83C825B2-224A-456E-90EC-10DC44743EB5}" type="pres">
      <dgm:prSet presAssocID="{D26A6F69-815A-49BE-A21A-02D11DF1BC33}" presName="dummyNode1" presStyleLbl="node1" presStyleIdx="0" presStyleCnt="3"/>
      <dgm:spPr/>
    </dgm:pt>
    <dgm:pt modelId="{414CC828-EB97-4556-8F5E-814BB879AC66}" type="pres">
      <dgm:prSet presAssocID="{D26A6F69-815A-49BE-A21A-02D11DF1BC33}" presName="childNode1" presStyleLbl="bgAcc1" presStyleIdx="0" presStyleCnt="3" custScaleX="125659" custScaleY="1466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58A13E-2D3F-45F9-A720-C627FF8187A1}" type="pres">
      <dgm:prSet presAssocID="{D26A6F69-815A-49BE-A21A-02D11DF1BC3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1267F9-30DA-4EF6-BE33-8E30B7879ED4}" type="pres">
      <dgm:prSet presAssocID="{D26A6F69-815A-49BE-A21A-02D11DF1BC33}" presName="parentNode1" presStyleLbl="node1" presStyleIdx="0" presStyleCnt="3" custLinFactNeighborX="-18776" custLinFactNeighborY="-1788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0C5DD5-9A7D-4008-BD3F-4C476AC1215A}" type="pres">
      <dgm:prSet presAssocID="{D26A6F69-815A-49BE-A21A-02D11DF1BC33}" presName="connSite1" presStyleCnt="0"/>
      <dgm:spPr/>
    </dgm:pt>
    <dgm:pt modelId="{F5C44CD0-3D74-4311-9712-748C33D83140}" type="pres">
      <dgm:prSet presAssocID="{1BABE3CB-9BCE-4BB5-9EDE-A54E62EA188B}" presName="Name9" presStyleLbl="sibTrans2D1" presStyleIdx="0" presStyleCnt="2"/>
      <dgm:spPr/>
      <dgm:t>
        <a:bodyPr/>
        <a:lstStyle/>
        <a:p>
          <a:endParaRPr lang="pt-BR"/>
        </a:p>
      </dgm:t>
    </dgm:pt>
    <dgm:pt modelId="{5F28DE95-5836-4ABF-913B-3151F58510E2}" type="pres">
      <dgm:prSet presAssocID="{4D6B9F28-0EB8-4015-9D14-80F500D9771A}" presName="composite2" presStyleCnt="0"/>
      <dgm:spPr/>
    </dgm:pt>
    <dgm:pt modelId="{6DF1B248-BDEB-4E3B-BC62-EA2D1FFB006A}" type="pres">
      <dgm:prSet presAssocID="{4D6B9F28-0EB8-4015-9D14-80F500D9771A}" presName="dummyNode2" presStyleLbl="node1" presStyleIdx="0" presStyleCnt="3"/>
      <dgm:spPr/>
    </dgm:pt>
    <dgm:pt modelId="{2FEBE481-131D-4BF0-878E-3B23F25B2BE4}" type="pres">
      <dgm:prSet presAssocID="{4D6B9F28-0EB8-4015-9D14-80F500D9771A}" presName="childNode2" presStyleLbl="bgAcc1" presStyleIdx="1" presStyleCnt="3" custScaleX="133836" custScaleY="143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4E77B-7522-41FC-8337-670E02BD297C}" type="pres">
      <dgm:prSet presAssocID="{4D6B9F28-0EB8-4015-9D14-80F500D9771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BF12B8-00DE-4196-9F4F-33E6403FF307}" type="pres">
      <dgm:prSet presAssocID="{4D6B9F28-0EB8-4015-9D14-80F500D9771A}" presName="parentNode2" presStyleLbl="node1" presStyleIdx="1" presStyleCnt="3" custLinFactNeighborX="2991" custLinFactNeighborY="-1942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77987D-FF15-4701-B637-F5CBC46BFB76}" type="pres">
      <dgm:prSet presAssocID="{4D6B9F28-0EB8-4015-9D14-80F500D9771A}" presName="connSite2" presStyleCnt="0"/>
      <dgm:spPr/>
    </dgm:pt>
    <dgm:pt modelId="{197CC70D-DE78-4837-87C4-40909E0C57A5}" type="pres">
      <dgm:prSet presAssocID="{7B4E1A69-E311-4CAA-8B0F-A72404D74380}" presName="Name18" presStyleLbl="sibTrans2D1" presStyleIdx="1" presStyleCnt="2"/>
      <dgm:spPr/>
      <dgm:t>
        <a:bodyPr/>
        <a:lstStyle/>
        <a:p>
          <a:endParaRPr lang="pt-BR"/>
        </a:p>
      </dgm:t>
    </dgm:pt>
    <dgm:pt modelId="{5F80F2EF-E85E-42CD-A576-997AD1CB26AD}" type="pres">
      <dgm:prSet presAssocID="{5D7A4D4C-7442-4B08-B422-A3B7A971B0AC}" presName="composite1" presStyleCnt="0"/>
      <dgm:spPr/>
    </dgm:pt>
    <dgm:pt modelId="{4B286D38-1C06-4C19-BC9F-D7E367AB727C}" type="pres">
      <dgm:prSet presAssocID="{5D7A4D4C-7442-4B08-B422-A3B7A971B0AC}" presName="dummyNode1" presStyleLbl="node1" presStyleIdx="1" presStyleCnt="3"/>
      <dgm:spPr/>
    </dgm:pt>
    <dgm:pt modelId="{5B00AB63-9410-4E78-B22A-D73B4B86370E}" type="pres">
      <dgm:prSet presAssocID="{5D7A4D4C-7442-4B08-B422-A3B7A971B0AC}" presName="childNode1" presStyleLbl="bgAcc1" presStyleIdx="2" presStyleCnt="3" custScaleX="121535" custScaleY="1429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95F011-476D-43C7-953B-C4F911BC901B}" type="pres">
      <dgm:prSet presAssocID="{5D7A4D4C-7442-4B08-B422-A3B7A971B0A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7D74EB-A3AC-4768-84A6-A80C8A50AC0F}" type="pres">
      <dgm:prSet presAssocID="{5D7A4D4C-7442-4B08-B422-A3B7A971B0AC}" presName="parentNode1" presStyleLbl="node1" presStyleIdx="2" presStyleCnt="3" custScaleX="111913" custLinFactNeighborX="-13575" custLinFactNeighborY="-1818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E2AC44-F6B3-4D12-9842-79F8774D955D}" type="pres">
      <dgm:prSet presAssocID="{5D7A4D4C-7442-4B08-B422-A3B7A971B0AC}" presName="connSite1" presStyleCnt="0"/>
      <dgm:spPr/>
    </dgm:pt>
  </dgm:ptLst>
  <dgm:cxnLst>
    <dgm:cxn modelId="{1CB9F06A-C7FD-4F43-9298-811094815B25}" srcId="{665C99D3-5F9E-4B32-AE5C-19581973C35E}" destId="{5D7A4D4C-7442-4B08-B422-A3B7A971B0AC}" srcOrd="2" destOrd="0" parTransId="{8E2C5DB8-990A-4438-A0D6-E064EB30E597}" sibTransId="{27FBC0E9-42A9-4AC1-9837-BD0063818384}"/>
    <dgm:cxn modelId="{E1359A01-F9A3-44A2-A6DE-B6A3F141D0F3}" srcId="{665C99D3-5F9E-4B32-AE5C-19581973C35E}" destId="{D26A6F69-815A-49BE-A21A-02D11DF1BC33}" srcOrd="0" destOrd="0" parTransId="{47BF4719-00B7-4E91-BCC0-15255D91CEB6}" sibTransId="{1BABE3CB-9BCE-4BB5-9EDE-A54E62EA188B}"/>
    <dgm:cxn modelId="{076615C3-A6FB-4947-87FD-046CF4559718}" srcId="{5D7A4D4C-7442-4B08-B422-A3B7A971B0AC}" destId="{E3DA8972-AC78-4E06-B7F1-9EF662F0EE6F}" srcOrd="0" destOrd="0" parTransId="{3453B1C8-8F23-4AB7-8F14-799BBEB2C05C}" sibTransId="{E4F15415-7C3F-489E-BD64-158B8EA63823}"/>
    <dgm:cxn modelId="{35DE6728-85FD-45AE-83A8-5962E511C0B7}" type="presOf" srcId="{FB6971B0-F7AB-46C2-B172-39328E433E99}" destId="{2FEBE481-131D-4BF0-878E-3B23F25B2BE4}" srcOrd="0" destOrd="1" presId="urn:microsoft.com/office/officeart/2005/8/layout/hProcess4"/>
    <dgm:cxn modelId="{499AEE41-8B10-4519-956C-43013355CE25}" type="presOf" srcId="{E5F5FD37-1577-4ED9-9067-9D7A768B43A1}" destId="{7194E77B-7522-41FC-8337-670E02BD297C}" srcOrd="1" destOrd="0" presId="urn:microsoft.com/office/officeart/2005/8/layout/hProcess4"/>
    <dgm:cxn modelId="{C640F1B8-429D-47CD-8046-BA679D0C8C83}" type="presOf" srcId="{D81DF7BA-C852-4F75-8823-4CB28A531D01}" destId="{A958A13E-2D3F-45F9-A720-C627FF8187A1}" srcOrd="1" destOrd="2" presId="urn:microsoft.com/office/officeart/2005/8/layout/hProcess4"/>
    <dgm:cxn modelId="{B4BDFF5E-DD05-43D5-B931-39A5C426B801}" type="presOf" srcId="{52D9BB59-395D-497C-BDD7-A70C3A19075D}" destId="{A958A13E-2D3F-45F9-A720-C627FF8187A1}" srcOrd="1" destOrd="0" presId="urn:microsoft.com/office/officeart/2005/8/layout/hProcess4"/>
    <dgm:cxn modelId="{BD6AABCD-B8D2-4F75-AFB6-19F2C405D646}" type="presOf" srcId="{677FBA09-6062-4AD1-946F-E78B43942D5E}" destId="{7194E77B-7522-41FC-8337-670E02BD297C}" srcOrd="1" destOrd="2" presId="urn:microsoft.com/office/officeart/2005/8/layout/hProcess4"/>
    <dgm:cxn modelId="{8B4244BF-033A-4A3B-A22D-8026BDFC0F94}" type="presOf" srcId="{52D9BB59-395D-497C-BDD7-A70C3A19075D}" destId="{414CC828-EB97-4556-8F5E-814BB879AC66}" srcOrd="0" destOrd="0" presId="urn:microsoft.com/office/officeart/2005/8/layout/hProcess4"/>
    <dgm:cxn modelId="{388E952E-072F-468B-9A03-FDC8FF87BAF4}" type="presOf" srcId="{859479CF-0694-4894-9839-70694467044C}" destId="{414CC828-EB97-4556-8F5E-814BB879AC66}" srcOrd="0" destOrd="1" presId="urn:microsoft.com/office/officeart/2005/8/layout/hProcess4"/>
    <dgm:cxn modelId="{9ABF6D3C-1216-4790-81EA-9A18F3067148}" type="presOf" srcId="{665C99D3-5F9E-4B32-AE5C-19581973C35E}" destId="{F002E63E-3EB7-4EF8-89AA-A115A6F287FF}" srcOrd="0" destOrd="0" presId="urn:microsoft.com/office/officeart/2005/8/layout/hProcess4"/>
    <dgm:cxn modelId="{E56727E6-CC6A-4F36-ADC0-DE45D97BFC69}" type="presOf" srcId="{FB6971B0-F7AB-46C2-B172-39328E433E99}" destId="{7194E77B-7522-41FC-8337-670E02BD297C}" srcOrd="1" destOrd="1" presId="urn:microsoft.com/office/officeart/2005/8/layout/hProcess4"/>
    <dgm:cxn modelId="{274ABE40-A32F-4873-95FE-043603413141}" type="presOf" srcId="{4D6B9F28-0EB8-4015-9D14-80F500D9771A}" destId="{B3BF12B8-00DE-4196-9F4F-33E6403FF307}" srcOrd="0" destOrd="0" presId="urn:microsoft.com/office/officeart/2005/8/layout/hProcess4"/>
    <dgm:cxn modelId="{C5364925-9E67-4B20-8F32-8349F4780648}" srcId="{4D6B9F28-0EB8-4015-9D14-80F500D9771A}" destId="{FB6971B0-F7AB-46C2-B172-39328E433E99}" srcOrd="1" destOrd="0" parTransId="{7262C3C7-778D-44C8-B57C-AA358714126D}" sibTransId="{BFA6575E-9D33-4CD4-8AFF-DEDFDA39AEA9}"/>
    <dgm:cxn modelId="{F20FAB0B-B6D6-4256-BF38-0E7CC696109F}" srcId="{4D6B9F28-0EB8-4015-9D14-80F500D9771A}" destId="{677FBA09-6062-4AD1-946F-E78B43942D5E}" srcOrd="2" destOrd="0" parTransId="{86F4977B-8DFF-4CAB-925E-D78EDD3B6E9D}" sibTransId="{CEDD8557-D174-48E1-AC11-2428305D94F6}"/>
    <dgm:cxn modelId="{7414E253-152C-4555-8508-DECF2C25EAC6}" type="presOf" srcId="{F7A5F2A1-8231-42A7-9E17-41AF5417290F}" destId="{5B00AB63-9410-4E78-B22A-D73B4B86370E}" srcOrd="0" destOrd="1" presId="urn:microsoft.com/office/officeart/2005/8/layout/hProcess4"/>
    <dgm:cxn modelId="{670986AA-CADD-4699-89C5-264D65A36B65}" type="presOf" srcId="{D81DF7BA-C852-4F75-8823-4CB28A531D01}" destId="{414CC828-EB97-4556-8F5E-814BB879AC66}" srcOrd="0" destOrd="2" presId="urn:microsoft.com/office/officeart/2005/8/layout/hProcess4"/>
    <dgm:cxn modelId="{07A1AF92-AAB6-4B96-A4B9-5B7ADAED01BF}" type="presOf" srcId="{D26A6F69-815A-49BE-A21A-02D11DF1BC33}" destId="{1C1267F9-30DA-4EF6-BE33-8E30B7879ED4}" srcOrd="0" destOrd="0" presId="urn:microsoft.com/office/officeart/2005/8/layout/hProcess4"/>
    <dgm:cxn modelId="{5FEB177C-55B5-40C1-8553-43EBC0E41C4C}" type="presOf" srcId="{E5F5FD37-1577-4ED9-9067-9D7A768B43A1}" destId="{2FEBE481-131D-4BF0-878E-3B23F25B2BE4}" srcOrd="0" destOrd="0" presId="urn:microsoft.com/office/officeart/2005/8/layout/hProcess4"/>
    <dgm:cxn modelId="{D09563C7-9A05-4AB3-B035-59AAAD30DCB4}" srcId="{5D7A4D4C-7442-4B08-B422-A3B7A971B0AC}" destId="{F7A5F2A1-8231-42A7-9E17-41AF5417290F}" srcOrd="1" destOrd="0" parTransId="{2A69D178-C1BB-4BFD-9F8C-BCD09F3029D5}" sibTransId="{C336CABC-AC40-4AF4-811A-FE516CEDA54D}"/>
    <dgm:cxn modelId="{5ED5A779-0B79-4985-B6B4-8223D0031C65}" type="presOf" srcId="{859479CF-0694-4894-9839-70694467044C}" destId="{A958A13E-2D3F-45F9-A720-C627FF8187A1}" srcOrd="1" destOrd="1" presId="urn:microsoft.com/office/officeart/2005/8/layout/hProcess4"/>
    <dgm:cxn modelId="{23650B10-FF8F-4E6E-ABED-E19F3C276D91}" type="presOf" srcId="{E3DA8972-AC78-4E06-B7F1-9EF662F0EE6F}" destId="{5B00AB63-9410-4E78-B22A-D73B4B86370E}" srcOrd="0" destOrd="0" presId="urn:microsoft.com/office/officeart/2005/8/layout/hProcess4"/>
    <dgm:cxn modelId="{F53C3C03-BC3D-4F34-A104-8C9ED302026C}" type="presOf" srcId="{677FBA09-6062-4AD1-946F-E78B43942D5E}" destId="{2FEBE481-131D-4BF0-878E-3B23F25B2BE4}" srcOrd="0" destOrd="2" presId="urn:microsoft.com/office/officeart/2005/8/layout/hProcess4"/>
    <dgm:cxn modelId="{B6FED128-46A3-4A77-8E76-646CBF8333C5}" type="presOf" srcId="{7B4E1A69-E311-4CAA-8B0F-A72404D74380}" destId="{197CC70D-DE78-4837-87C4-40909E0C57A5}" srcOrd="0" destOrd="0" presId="urn:microsoft.com/office/officeart/2005/8/layout/hProcess4"/>
    <dgm:cxn modelId="{509F0C81-63D1-4EC2-BF7E-B73B5DEB42BD}" srcId="{D26A6F69-815A-49BE-A21A-02D11DF1BC33}" destId="{859479CF-0694-4894-9839-70694467044C}" srcOrd="1" destOrd="0" parTransId="{C24A654E-9FC1-48B2-9ABC-ADB1BAAA0A87}" sibTransId="{AB877A34-F84E-4B0C-8F76-4EE021B79918}"/>
    <dgm:cxn modelId="{6CBF2808-9D5A-4683-8F56-BBC3CBFA7AD7}" type="presOf" srcId="{1BABE3CB-9BCE-4BB5-9EDE-A54E62EA188B}" destId="{F5C44CD0-3D74-4311-9712-748C33D83140}" srcOrd="0" destOrd="0" presId="urn:microsoft.com/office/officeart/2005/8/layout/hProcess4"/>
    <dgm:cxn modelId="{3B7D8BF4-312E-4B4C-BF56-22F514DDAC90}" type="presOf" srcId="{E3DA8972-AC78-4E06-B7F1-9EF662F0EE6F}" destId="{1E95F011-476D-43C7-953B-C4F911BC901B}" srcOrd="1" destOrd="0" presId="urn:microsoft.com/office/officeart/2005/8/layout/hProcess4"/>
    <dgm:cxn modelId="{7AB088F2-1631-4C36-8B00-8455D662E1E0}" srcId="{665C99D3-5F9E-4B32-AE5C-19581973C35E}" destId="{4D6B9F28-0EB8-4015-9D14-80F500D9771A}" srcOrd="1" destOrd="0" parTransId="{20386C29-9DEE-4852-AD0D-32FF3199C275}" sibTransId="{7B4E1A69-E311-4CAA-8B0F-A72404D74380}"/>
    <dgm:cxn modelId="{4ACAA648-401D-4BDB-90F7-53B34078AFA8}" srcId="{D26A6F69-815A-49BE-A21A-02D11DF1BC33}" destId="{52D9BB59-395D-497C-BDD7-A70C3A19075D}" srcOrd="0" destOrd="0" parTransId="{15493A8E-6DCE-4858-9CF4-DC456E35CA2D}" sibTransId="{B93B3296-B257-4D40-8E28-7FC458D5A8B8}"/>
    <dgm:cxn modelId="{E6B70B3E-37DA-4F3C-9A65-D5F149ED67C1}" srcId="{4D6B9F28-0EB8-4015-9D14-80F500D9771A}" destId="{E5F5FD37-1577-4ED9-9067-9D7A768B43A1}" srcOrd="0" destOrd="0" parTransId="{6003CB2A-733D-4F4C-AD5B-A5C3BCE89812}" sibTransId="{EAA1F6F8-103D-40D0-A36A-E8F6933E3E71}"/>
    <dgm:cxn modelId="{A6DC56DF-D044-42A9-AAD3-77B83DE8464F}" type="presOf" srcId="{5D7A4D4C-7442-4B08-B422-A3B7A971B0AC}" destId="{B57D74EB-A3AC-4768-84A6-A80C8A50AC0F}" srcOrd="0" destOrd="0" presId="urn:microsoft.com/office/officeart/2005/8/layout/hProcess4"/>
    <dgm:cxn modelId="{F5B407E6-7598-4BAE-9D58-F60850F99D1D}" srcId="{D26A6F69-815A-49BE-A21A-02D11DF1BC33}" destId="{D81DF7BA-C852-4F75-8823-4CB28A531D01}" srcOrd="2" destOrd="0" parTransId="{D2F119BD-B175-4B67-8B57-20B1A10362F8}" sibTransId="{501EA86B-1CF8-4FC1-B839-0AC063911BA8}"/>
    <dgm:cxn modelId="{4B6F8F56-28A3-4B6D-BB23-AC85EE5AE797}" type="presOf" srcId="{F7A5F2A1-8231-42A7-9E17-41AF5417290F}" destId="{1E95F011-476D-43C7-953B-C4F911BC901B}" srcOrd="1" destOrd="1" presId="urn:microsoft.com/office/officeart/2005/8/layout/hProcess4"/>
    <dgm:cxn modelId="{C0E8D808-DCD8-4B63-85D1-37ED172A2D23}" type="presParOf" srcId="{F002E63E-3EB7-4EF8-89AA-A115A6F287FF}" destId="{4B563FE9-7E81-45CF-82E1-E84260F30039}" srcOrd="0" destOrd="0" presId="urn:microsoft.com/office/officeart/2005/8/layout/hProcess4"/>
    <dgm:cxn modelId="{8C0431D5-E48F-4E79-BC11-83B0E81CF619}" type="presParOf" srcId="{F002E63E-3EB7-4EF8-89AA-A115A6F287FF}" destId="{94F3ED9A-113B-4E92-83EC-413BF78F934C}" srcOrd="1" destOrd="0" presId="urn:microsoft.com/office/officeart/2005/8/layout/hProcess4"/>
    <dgm:cxn modelId="{07FA4D86-60EE-4E06-A08D-D52D3972B34D}" type="presParOf" srcId="{F002E63E-3EB7-4EF8-89AA-A115A6F287FF}" destId="{2FA9791F-9136-48DB-BC50-7D90092A8D9A}" srcOrd="2" destOrd="0" presId="urn:microsoft.com/office/officeart/2005/8/layout/hProcess4"/>
    <dgm:cxn modelId="{05AED20A-C88D-48B4-BA73-476C48F6DE46}" type="presParOf" srcId="{2FA9791F-9136-48DB-BC50-7D90092A8D9A}" destId="{B1E87CE3-9D06-47D3-B9F3-11E0492760FB}" srcOrd="0" destOrd="0" presId="urn:microsoft.com/office/officeart/2005/8/layout/hProcess4"/>
    <dgm:cxn modelId="{77105538-BDF2-434C-814D-E6CB4F81137F}" type="presParOf" srcId="{B1E87CE3-9D06-47D3-B9F3-11E0492760FB}" destId="{83C825B2-224A-456E-90EC-10DC44743EB5}" srcOrd="0" destOrd="0" presId="urn:microsoft.com/office/officeart/2005/8/layout/hProcess4"/>
    <dgm:cxn modelId="{A70430AA-D679-4CF5-AD41-2AC19D143534}" type="presParOf" srcId="{B1E87CE3-9D06-47D3-B9F3-11E0492760FB}" destId="{414CC828-EB97-4556-8F5E-814BB879AC66}" srcOrd="1" destOrd="0" presId="urn:microsoft.com/office/officeart/2005/8/layout/hProcess4"/>
    <dgm:cxn modelId="{EF91EBB3-0609-4EAF-81B8-26BB3A3F91B7}" type="presParOf" srcId="{B1E87CE3-9D06-47D3-B9F3-11E0492760FB}" destId="{A958A13E-2D3F-45F9-A720-C627FF8187A1}" srcOrd="2" destOrd="0" presId="urn:microsoft.com/office/officeart/2005/8/layout/hProcess4"/>
    <dgm:cxn modelId="{8126C0D1-D27A-4F43-AE3F-9A4D68307BD0}" type="presParOf" srcId="{B1E87CE3-9D06-47D3-B9F3-11E0492760FB}" destId="{1C1267F9-30DA-4EF6-BE33-8E30B7879ED4}" srcOrd="3" destOrd="0" presId="urn:microsoft.com/office/officeart/2005/8/layout/hProcess4"/>
    <dgm:cxn modelId="{15F52CF5-9D58-45B8-A996-B1FB91247B80}" type="presParOf" srcId="{B1E87CE3-9D06-47D3-B9F3-11E0492760FB}" destId="{EA0C5DD5-9A7D-4008-BD3F-4C476AC1215A}" srcOrd="4" destOrd="0" presId="urn:microsoft.com/office/officeart/2005/8/layout/hProcess4"/>
    <dgm:cxn modelId="{9DA8A93B-414E-4FF1-8501-1D42D6EBE1B4}" type="presParOf" srcId="{2FA9791F-9136-48DB-BC50-7D90092A8D9A}" destId="{F5C44CD0-3D74-4311-9712-748C33D83140}" srcOrd="1" destOrd="0" presId="urn:microsoft.com/office/officeart/2005/8/layout/hProcess4"/>
    <dgm:cxn modelId="{64493C7D-CD81-40C7-845B-700F65986335}" type="presParOf" srcId="{2FA9791F-9136-48DB-BC50-7D90092A8D9A}" destId="{5F28DE95-5836-4ABF-913B-3151F58510E2}" srcOrd="2" destOrd="0" presId="urn:microsoft.com/office/officeart/2005/8/layout/hProcess4"/>
    <dgm:cxn modelId="{9B6AC300-B88D-4A73-93ED-B6FF294AB25E}" type="presParOf" srcId="{5F28DE95-5836-4ABF-913B-3151F58510E2}" destId="{6DF1B248-BDEB-4E3B-BC62-EA2D1FFB006A}" srcOrd="0" destOrd="0" presId="urn:microsoft.com/office/officeart/2005/8/layout/hProcess4"/>
    <dgm:cxn modelId="{CF498341-F704-4179-B573-B1C054B89C20}" type="presParOf" srcId="{5F28DE95-5836-4ABF-913B-3151F58510E2}" destId="{2FEBE481-131D-4BF0-878E-3B23F25B2BE4}" srcOrd="1" destOrd="0" presId="urn:microsoft.com/office/officeart/2005/8/layout/hProcess4"/>
    <dgm:cxn modelId="{F3054BB8-425D-4A18-8D84-1DB3AC725BAD}" type="presParOf" srcId="{5F28DE95-5836-4ABF-913B-3151F58510E2}" destId="{7194E77B-7522-41FC-8337-670E02BD297C}" srcOrd="2" destOrd="0" presId="urn:microsoft.com/office/officeart/2005/8/layout/hProcess4"/>
    <dgm:cxn modelId="{54848ABA-BFF0-4332-B63C-64C0C4EF329B}" type="presParOf" srcId="{5F28DE95-5836-4ABF-913B-3151F58510E2}" destId="{B3BF12B8-00DE-4196-9F4F-33E6403FF307}" srcOrd="3" destOrd="0" presId="urn:microsoft.com/office/officeart/2005/8/layout/hProcess4"/>
    <dgm:cxn modelId="{67E038CD-B5F4-48D4-8CCA-E2293D2F63D6}" type="presParOf" srcId="{5F28DE95-5836-4ABF-913B-3151F58510E2}" destId="{6C77987D-FF15-4701-B637-F5CBC46BFB76}" srcOrd="4" destOrd="0" presId="urn:microsoft.com/office/officeart/2005/8/layout/hProcess4"/>
    <dgm:cxn modelId="{A91C1621-4817-4E72-BBED-05F0E2832669}" type="presParOf" srcId="{2FA9791F-9136-48DB-BC50-7D90092A8D9A}" destId="{197CC70D-DE78-4837-87C4-40909E0C57A5}" srcOrd="3" destOrd="0" presId="urn:microsoft.com/office/officeart/2005/8/layout/hProcess4"/>
    <dgm:cxn modelId="{3C1D8DD3-85F1-4D4B-93B2-4D29D8481116}" type="presParOf" srcId="{2FA9791F-9136-48DB-BC50-7D90092A8D9A}" destId="{5F80F2EF-E85E-42CD-A576-997AD1CB26AD}" srcOrd="4" destOrd="0" presId="urn:microsoft.com/office/officeart/2005/8/layout/hProcess4"/>
    <dgm:cxn modelId="{C0A781B2-F622-40AD-90E8-65747F693AFF}" type="presParOf" srcId="{5F80F2EF-E85E-42CD-A576-997AD1CB26AD}" destId="{4B286D38-1C06-4C19-BC9F-D7E367AB727C}" srcOrd="0" destOrd="0" presId="urn:microsoft.com/office/officeart/2005/8/layout/hProcess4"/>
    <dgm:cxn modelId="{1BC20336-5047-4EA6-9B66-0853E0B39692}" type="presParOf" srcId="{5F80F2EF-E85E-42CD-A576-997AD1CB26AD}" destId="{5B00AB63-9410-4E78-B22A-D73B4B86370E}" srcOrd="1" destOrd="0" presId="urn:microsoft.com/office/officeart/2005/8/layout/hProcess4"/>
    <dgm:cxn modelId="{B53ECF26-D64C-4D7F-9802-D393C4CB7166}" type="presParOf" srcId="{5F80F2EF-E85E-42CD-A576-997AD1CB26AD}" destId="{1E95F011-476D-43C7-953B-C4F911BC901B}" srcOrd="2" destOrd="0" presId="urn:microsoft.com/office/officeart/2005/8/layout/hProcess4"/>
    <dgm:cxn modelId="{0862DA27-49F7-4DD0-9CAE-EAD8470A015C}" type="presParOf" srcId="{5F80F2EF-E85E-42CD-A576-997AD1CB26AD}" destId="{B57D74EB-A3AC-4768-84A6-A80C8A50AC0F}" srcOrd="3" destOrd="0" presId="urn:microsoft.com/office/officeart/2005/8/layout/hProcess4"/>
    <dgm:cxn modelId="{43F42D02-9EC0-4FB8-99AA-7B5B01343CB0}" type="presParOf" srcId="{5F80F2EF-E85E-42CD-A576-997AD1CB26AD}" destId="{29E2AC44-F6B3-4D12-9842-79F8774D955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4F1B10-0549-4033-8801-E80E502E5933}">
      <dsp:nvSpPr>
        <dsp:cNvPr id="0" name=""/>
        <dsp:cNvSpPr/>
      </dsp:nvSpPr>
      <dsp:spPr>
        <a:xfrm>
          <a:off x="4356483" y="919016"/>
          <a:ext cx="156627" cy="686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178"/>
              </a:lnTo>
              <a:lnTo>
                <a:pt x="156627" y="68617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263B2-8422-4C5A-B748-B1DECF63E5F7}">
      <dsp:nvSpPr>
        <dsp:cNvPr id="0" name=""/>
        <dsp:cNvSpPr/>
      </dsp:nvSpPr>
      <dsp:spPr>
        <a:xfrm>
          <a:off x="4199856" y="919016"/>
          <a:ext cx="156627" cy="686178"/>
        </a:xfrm>
        <a:custGeom>
          <a:avLst/>
          <a:gdLst/>
          <a:ahLst/>
          <a:cxnLst/>
          <a:rect l="0" t="0" r="0" b="0"/>
          <a:pathLst>
            <a:path>
              <a:moveTo>
                <a:pt x="156627" y="0"/>
              </a:moveTo>
              <a:lnTo>
                <a:pt x="156627" y="686178"/>
              </a:lnTo>
              <a:lnTo>
                <a:pt x="0" y="68617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FE477-D1BC-465B-B42F-8B04F0B709BE}">
      <dsp:nvSpPr>
        <dsp:cNvPr id="0" name=""/>
        <dsp:cNvSpPr/>
      </dsp:nvSpPr>
      <dsp:spPr>
        <a:xfrm>
          <a:off x="4356483" y="919016"/>
          <a:ext cx="902473" cy="1372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728"/>
              </a:lnTo>
              <a:lnTo>
                <a:pt x="902473" y="1215728"/>
              </a:lnTo>
              <a:lnTo>
                <a:pt x="902473" y="137235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8F9C8-BB28-4FD0-986E-D844B715CE3A}">
      <dsp:nvSpPr>
        <dsp:cNvPr id="0" name=""/>
        <dsp:cNvSpPr/>
      </dsp:nvSpPr>
      <dsp:spPr>
        <a:xfrm>
          <a:off x="6161430" y="4096319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1804946" y="156627"/>
              </a:lnTo>
              <a:lnTo>
                <a:pt x="1804946" y="31325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0757A-1C1B-40EC-BFC7-28C15F92C9B0}">
      <dsp:nvSpPr>
        <dsp:cNvPr id="0" name=""/>
        <dsp:cNvSpPr/>
      </dsp:nvSpPr>
      <dsp:spPr>
        <a:xfrm>
          <a:off x="6115710" y="4096319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07E6F-CF9D-42F2-981A-F70152649EDB}">
      <dsp:nvSpPr>
        <dsp:cNvPr id="0" name=""/>
        <dsp:cNvSpPr/>
      </dsp:nvSpPr>
      <dsp:spPr>
        <a:xfrm>
          <a:off x="4356483" y="4096319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1804946" y="0"/>
              </a:moveTo>
              <a:lnTo>
                <a:pt x="1804946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649BE-7F93-4648-9919-6649871549D9}">
      <dsp:nvSpPr>
        <dsp:cNvPr id="0" name=""/>
        <dsp:cNvSpPr/>
      </dsp:nvSpPr>
      <dsp:spPr>
        <a:xfrm>
          <a:off x="3454010" y="3037218"/>
          <a:ext cx="2707420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2707420" y="156627"/>
              </a:lnTo>
              <a:lnTo>
                <a:pt x="2707420" y="31325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8EC12-A38B-431D-8C09-3C6F1330C999}">
      <dsp:nvSpPr>
        <dsp:cNvPr id="0" name=""/>
        <dsp:cNvSpPr/>
      </dsp:nvSpPr>
      <dsp:spPr>
        <a:xfrm>
          <a:off x="2505817" y="4096319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18094-6C5D-4FCA-A35A-D5E6E86C55C0}">
      <dsp:nvSpPr>
        <dsp:cNvPr id="0" name=""/>
        <dsp:cNvSpPr/>
      </dsp:nvSpPr>
      <dsp:spPr>
        <a:xfrm>
          <a:off x="2551537" y="3037218"/>
          <a:ext cx="902473" cy="313255"/>
        </a:xfrm>
        <a:custGeom>
          <a:avLst/>
          <a:gdLst/>
          <a:ahLst/>
          <a:cxnLst/>
          <a:rect l="0" t="0" r="0" b="0"/>
          <a:pathLst>
            <a:path>
              <a:moveTo>
                <a:pt x="902473" y="0"/>
              </a:moveTo>
              <a:lnTo>
                <a:pt x="902473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57103-FF52-445E-B6DB-EDC3C1625A24}">
      <dsp:nvSpPr>
        <dsp:cNvPr id="0" name=""/>
        <dsp:cNvSpPr/>
      </dsp:nvSpPr>
      <dsp:spPr>
        <a:xfrm>
          <a:off x="700870" y="4096319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D8662-8499-42F3-98FB-4F81E8C47510}">
      <dsp:nvSpPr>
        <dsp:cNvPr id="0" name=""/>
        <dsp:cNvSpPr/>
      </dsp:nvSpPr>
      <dsp:spPr>
        <a:xfrm>
          <a:off x="746590" y="3037218"/>
          <a:ext cx="2707420" cy="313255"/>
        </a:xfrm>
        <a:custGeom>
          <a:avLst/>
          <a:gdLst/>
          <a:ahLst/>
          <a:cxnLst/>
          <a:rect l="0" t="0" r="0" b="0"/>
          <a:pathLst>
            <a:path>
              <a:moveTo>
                <a:pt x="2707420" y="0"/>
              </a:moveTo>
              <a:lnTo>
                <a:pt x="2707420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5717A-7A49-4D0D-9B4A-BB9EC9C3B477}">
      <dsp:nvSpPr>
        <dsp:cNvPr id="0" name=""/>
        <dsp:cNvSpPr/>
      </dsp:nvSpPr>
      <dsp:spPr>
        <a:xfrm>
          <a:off x="3454010" y="919016"/>
          <a:ext cx="902473" cy="1372356"/>
        </a:xfrm>
        <a:custGeom>
          <a:avLst/>
          <a:gdLst/>
          <a:ahLst/>
          <a:cxnLst/>
          <a:rect l="0" t="0" r="0" b="0"/>
          <a:pathLst>
            <a:path>
              <a:moveTo>
                <a:pt x="902473" y="0"/>
              </a:moveTo>
              <a:lnTo>
                <a:pt x="902473" y="1215728"/>
              </a:lnTo>
              <a:lnTo>
                <a:pt x="0" y="1215728"/>
              </a:lnTo>
              <a:lnTo>
                <a:pt x="0" y="137235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404E1-F075-426A-B8E1-550A3931A212}">
      <dsp:nvSpPr>
        <dsp:cNvPr id="0" name=""/>
        <dsp:cNvSpPr/>
      </dsp:nvSpPr>
      <dsp:spPr>
        <a:xfrm>
          <a:off x="3610638" y="173171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Gerente Geral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Pamela</a:t>
          </a:r>
          <a:endParaRPr lang="pt-BR" sz="1500" kern="1200" dirty="0"/>
        </a:p>
      </dsp:txBody>
      <dsp:txXfrm>
        <a:off x="3610638" y="173171"/>
        <a:ext cx="1491691" cy="745845"/>
      </dsp:txXfrm>
    </dsp:sp>
    <dsp:sp modelId="{A3C619F5-50D3-45AF-8A37-E7EDB6D1CAA7}">
      <dsp:nvSpPr>
        <dsp:cNvPr id="0" name=""/>
        <dsp:cNvSpPr/>
      </dsp:nvSpPr>
      <dsp:spPr>
        <a:xfrm>
          <a:off x="2708164" y="2291373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Gerente de Produção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Leandro</a:t>
          </a:r>
          <a:endParaRPr lang="pt-BR" sz="1500" kern="1200" dirty="0"/>
        </a:p>
      </dsp:txBody>
      <dsp:txXfrm>
        <a:off x="2708164" y="2291373"/>
        <a:ext cx="1491691" cy="745845"/>
      </dsp:txXfrm>
    </dsp:sp>
    <dsp:sp modelId="{14FDF140-F984-4121-BC67-57DCA5E398A9}">
      <dsp:nvSpPr>
        <dsp:cNvPr id="0" name=""/>
        <dsp:cNvSpPr/>
      </dsp:nvSpPr>
      <dsp:spPr>
        <a:xfrm>
          <a:off x="744" y="3350474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Chefe de Hardware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Leandro</a:t>
          </a:r>
          <a:endParaRPr lang="pt-BR" sz="1500" kern="1200" dirty="0"/>
        </a:p>
      </dsp:txBody>
      <dsp:txXfrm>
        <a:off x="744" y="3350474"/>
        <a:ext cx="1491691" cy="745845"/>
      </dsp:txXfrm>
    </dsp:sp>
    <dsp:sp modelId="{00F4276C-2B5D-443F-98DF-147E8D549143}">
      <dsp:nvSpPr>
        <dsp:cNvPr id="0" name=""/>
        <dsp:cNvSpPr/>
      </dsp:nvSpPr>
      <dsp:spPr>
        <a:xfrm>
          <a:off x="744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Equipe  de Hardware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Diego</a:t>
          </a:r>
          <a:endParaRPr lang="pt-BR" sz="1500" kern="1200" dirty="0"/>
        </a:p>
      </dsp:txBody>
      <dsp:txXfrm>
        <a:off x="744" y="4409575"/>
        <a:ext cx="1491691" cy="745845"/>
      </dsp:txXfrm>
    </dsp:sp>
    <dsp:sp modelId="{CF094A21-03C6-468C-95AC-942DC2F47320}">
      <dsp:nvSpPr>
        <dsp:cNvPr id="0" name=""/>
        <dsp:cNvSpPr/>
      </dsp:nvSpPr>
      <dsp:spPr>
        <a:xfrm>
          <a:off x="1805691" y="3350474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Chefe de embarcados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Eduardo</a:t>
          </a:r>
          <a:endParaRPr lang="pt-BR" sz="1500" kern="1200" dirty="0"/>
        </a:p>
      </dsp:txBody>
      <dsp:txXfrm>
        <a:off x="1805691" y="3350474"/>
        <a:ext cx="1491691" cy="745845"/>
      </dsp:txXfrm>
    </dsp:sp>
    <dsp:sp modelId="{6A9146B2-0562-42BB-A2AF-88E576D1B055}">
      <dsp:nvSpPr>
        <dsp:cNvPr id="0" name=""/>
        <dsp:cNvSpPr/>
      </dsp:nvSpPr>
      <dsp:spPr>
        <a:xfrm>
          <a:off x="1805691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Equipe Embarcados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Tiago e </a:t>
          </a:r>
          <a:r>
            <a:rPr lang="pt-BR" sz="1500" kern="1200" dirty="0" err="1" smtClean="0"/>
            <a:t>Charamba</a:t>
          </a:r>
          <a:endParaRPr lang="pt-BR" sz="1500" kern="1200" dirty="0"/>
        </a:p>
      </dsp:txBody>
      <dsp:txXfrm>
        <a:off x="1805691" y="4409575"/>
        <a:ext cx="1491691" cy="745845"/>
      </dsp:txXfrm>
    </dsp:sp>
    <dsp:sp modelId="{723293C5-DF02-44B7-8966-AE155212F0DD}">
      <dsp:nvSpPr>
        <dsp:cNvPr id="0" name=""/>
        <dsp:cNvSpPr/>
      </dsp:nvSpPr>
      <dsp:spPr>
        <a:xfrm>
          <a:off x="5415585" y="3350474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Chefe de Software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Augusto</a:t>
          </a:r>
          <a:endParaRPr lang="pt-BR" sz="1500" kern="1200" dirty="0"/>
        </a:p>
      </dsp:txBody>
      <dsp:txXfrm>
        <a:off x="5415585" y="3350474"/>
        <a:ext cx="1491691" cy="745845"/>
      </dsp:txXfrm>
    </dsp:sp>
    <dsp:sp modelId="{9C86D856-BA09-4D86-AAB6-35A03A56AC92}">
      <dsp:nvSpPr>
        <dsp:cNvPr id="0" name=""/>
        <dsp:cNvSpPr/>
      </dsp:nvSpPr>
      <dsp:spPr>
        <a:xfrm>
          <a:off x="3610638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Equipe de Servidor e BD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Filipe e Bruno</a:t>
          </a:r>
          <a:endParaRPr lang="pt-BR" sz="1500" kern="1200" dirty="0"/>
        </a:p>
      </dsp:txBody>
      <dsp:txXfrm>
        <a:off x="3610638" y="4409575"/>
        <a:ext cx="1491691" cy="745845"/>
      </dsp:txXfrm>
    </dsp:sp>
    <dsp:sp modelId="{A33B6DEC-7924-461D-9158-A2FD3E9D48D8}">
      <dsp:nvSpPr>
        <dsp:cNvPr id="0" name=""/>
        <dsp:cNvSpPr/>
      </dsp:nvSpPr>
      <dsp:spPr>
        <a:xfrm>
          <a:off x="5415585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Equipe  Web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Aline e José</a:t>
          </a:r>
          <a:endParaRPr lang="pt-BR" sz="1500" kern="1200" dirty="0"/>
        </a:p>
      </dsp:txBody>
      <dsp:txXfrm>
        <a:off x="5415585" y="4409575"/>
        <a:ext cx="1491691" cy="745845"/>
      </dsp:txXfrm>
    </dsp:sp>
    <dsp:sp modelId="{B1C60024-8586-4B6E-9C1C-0F6E6B624FC9}">
      <dsp:nvSpPr>
        <dsp:cNvPr id="0" name=""/>
        <dsp:cNvSpPr/>
      </dsp:nvSpPr>
      <dsp:spPr>
        <a:xfrm>
          <a:off x="7220531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Equipe </a:t>
          </a:r>
          <a:r>
            <a:rPr lang="pt-BR" sz="1500" kern="1200" dirty="0" err="1" smtClean="0"/>
            <a:t>Mobile</a:t>
          </a:r>
          <a:endParaRPr lang="pt-B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Leonardo e </a:t>
          </a:r>
          <a:r>
            <a:rPr lang="pt-BR" sz="1500" kern="1200" dirty="0" err="1" smtClean="0"/>
            <a:t>Raphael</a:t>
          </a:r>
          <a:endParaRPr lang="pt-BR" sz="1500" kern="1200" dirty="0"/>
        </a:p>
      </dsp:txBody>
      <dsp:txXfrm>
        <a:off x="7220531" y="4409575"/>
        <a:ext cx="1491691" cy="745845"/>
      </dsp:txXfrm>
    </dsp:sp>
    <dsp:sp modelId="{F62EC9EF-41BA-4D24-8CDA-B8750BD620EC}">
      <dsp:nvSpPr>
        <dsp:cNvPr id="0" name=""/>
        <dsp:cNvSpPr/>
      </dsp:nvSpPr>
      <dsp:spPr>
        <a:xfrm>
          <a:off x="4513111" y="2291373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Gerente Financeiro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Márcio</a:t>
          </a:r>
          <a:endParaRPr lang="pt-BR" sz="1500" kern="1200" dirty="0"/>
        </a:p>
      </dsp:txBody>
      <dsp:txXfrm>
        <a:off x="4513111" y="2291373"/>
        <a:ext cx="1491691" cy="745845"/>
      </dsp:txXfrm>
    </dsp:sp>
    <dsp:sp modelId="{02AB4218-DA5D-48BF-BF77-518A6F937DFD}">
      <dsp:nvSpPr>
        <dsp:cNvPr id="0" name=""/>
        <dsp:cNvSpPr/>
      </dsp:nvSpPr>
      <dsp:spPr>
        <a:xfrm>
          <a:off x="2708164" y="1232272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Gerente de Tecnologia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Rodolfo</a:t>
          </a:r>
          <a:endParaRPr lang="pt-BR" sz="1500" kern="1200" dirty="0"/>
        </a:p>
      </dsp:txBody>
      <dsp:txXfrm>
        <a:off x="2708164" y="1232272"/>
        <a:ext cx="1491691" cy="745845"/>
      </dsp:txXfrm>
    </dsp:sp>
    <dsp:sp modelId="{CF4F8FBD-DA8F-442B-934F-26258F2B7A8E}">
      <dsp:nvSpPr>
        <dsp:cNvPr id="0" name=""/>
        <dsp:cNvSpPr/>
      </dsp:nvSpPr>
      <dsp:spPr>
        <a:xfrm>
          <a:off x="4513111" y="1232272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Gerente de Usabilidade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Walber</a:t>
          </a:r>
          <a:endParaRPr lang="pt-BR" sz="1500" kern="1200" dirty="0"/>
        </a:p>
      </dsp:txBody>
      <dsp:txXfrm>
        <a:off x="4513111" y="1232272"/>
        <a:ext cx="1491691" cy="7458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4CC828-EB97-4556-8F5E-814BB879AC66}">
      <dsp:nvSpPr>
        <dsp:cNvPr id="0" name=""/>
        <dsp:cNvSpPr/>
      </dsp:nvSpPr>
      <dsp:spPr>
        <a:xfrm>
          <a:off x="648" y="1265717"/>
          <a:ext cx="2531937" cy="2437116"/>
        </a:xfrm>
        <a:prstGeom prst="roundRect">
          <a:avLst>
            <a:gd name="adj" fmla="val 10000"/>
          </a:avLst>
        </a:prstGeom>
        <a:solidFill>
          <a:schemeClr val="lt1"/>
        </a:solidFill>
        <a:ln w="400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Sensor completo;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Comunicação com o servidor;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Interfaces;</a:t>
          </a:r>
          <a:endParaRPr lang="pt-BR" sz="2100" kern="1200" dirty="0"/>
        </a:p>
      </dsp:txBody>
      <dsp:txXfrm>
        <a:off x="648" y="1265717"/>
        <a:ext cx="2531937" cy="1914877"/>
      </dsp:txXfrm>
    </dsp:sp>
    <dsp:sp modelId="{F5C44CD0-3D74-4311-9712-748C33D83140}">
      <dsp:nvSpPr>
        <dsp:cNvPr id="0" name=""/>
        <dsp:cNvSpPr/>
      </dsp:nvSpPr>
      <dsp:spPr>
        <a:xfrm>
          <a:off x="1051561" y="1426234"/>
          <a:ext cx="2967073" cy="2967073"/>
        </a:xfrm>
        <a:prstGeom prst="leftCircularArrow">
          <a:avLst>
            <a:gd name="adj1" fmla="val 2020"/>
            <a:gd name="adj2" fmla="val 242156"/>
            <a:gd name="adj3" fmla="val 2199894"/>
            <a:gd name="adj4" fmla="val 9206716"/>
            <a:gd name="adj5" fmla="val 235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267F9-30DA-4EF6-BE33-8E30B7879ED4}">
      <dsp:nvSpPr>
        <dsp:cNvPr id="0" name=""/>
        <dsp:cNvSpPr/>
      </dsp:nvSpPr>
      <dsp:spPr>
        <a:xfrm>
          <a:off x="370628" y="2831718"/>
          <a:ext cx="1791046" cy="712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Primeiro Release</a:t>
          </a:r>
          <a:endParaRPr lang="pt-BR" sz="2800" kern="1200" dirty="0"/>
        </a:p>
      </dsp:txBody>
      <dsp:txXfrm>
        <a:off x="370628" y="2831718"/>
        <a:ext cx="1791046" cy="712239"/>
      </dsp:txXfrm>
    </dsp:sp>
    <dsp:sp modelId="{2FEBE481-131D-4BF0-878E-3B23F25B2BE4}">
      <dsp:nvSpPr>
        <dsp:cNvPr id="0" name=""/>
        <dsp:cNvSpPr/>
      </dsp:nvSpPr>
      <dsp:spPr>
        <a:xfrm>
          <a:off x="2818031" y="1293878"/>
          <a:ext cx="2696697" cy="2377238"/>
        </a:xfrm>
        <a:prstGeom prst="roundRect">
          <a:avLst>
            <a:gd name="adj" fmla="val 10000"/>
          </a:avLst>
        </a:prstGeom>
        <a:solidFill>
          <a:schemeClr val="lt1"/>
        </a:solidFill>
        <a:ln w="400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Servidor Completo;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Comunicação com as interfaces;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Serviços funcionando;</a:t>
          </a:r>
          <a:endParaRPr lang="pt-BR" sz="2100" kern="1200" dirty="0"/>
        </a:p>
      </dsp:txBody>
      <dsp:txXfrm>
        <a:off x="2818031" y="1803286"/>
        <a:ext cx="2696697" cy="1867830"/>
      </dsp:txXfrm>
    </dsp:sp>
    <dsp:sp modelId="{197CC70D-DE78-4837-87C4-40909E0C57A5}">
      <dsp:nvSpPr>
        <dsp:cNvPr id="0" name=""/>
        <dsp:cNvSpPr/>
      </dsp:nvSpPr>
      <dsp:spPr>
        <a:xfrm>
          <a:off x="4280262" y="501670"/>
          <a:ext cx="2729229" cy="2729229"/>
        </a:xfrm>
        <a:prstGeom prst="circularArrow">
          <a:avLst>
            <a:gd name="adj1" fmla="val 2196"/>
            <a:gd name="adj2" fmla="val 264324"/>
            <a:gd name="adj3" fmla="val 19768990"/>
            <a:gd name="adj4" fmla="val 12784336"/>
            <a:gd name="adj5" fmla="val 256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BF12B8-00DE-4196-9F4F-33E6403FF307}">
      <dsp:nvSpPr>
        <dsp:cNvPr id="0" name=""/>
        <dsp:cNvSpPr/>
      </dsp:nvSpPr>
      <dsp:spPr>
        <a:xfrm>
          <a:off x="3660248" y="1157056"/>
          <a:ext cx="1791046" cy="712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Segundo Release</a:t>
          </a:r>
        </a:p>
      </dsp:txBody>
      <dsp:txXfrm>
        <a:off x="3660248" y="1157056"/>
        <a:ext cx="1791046" cy="712239"/>
      </dsp:txXfrm>
    </dsp:sp>
    <dsp:sp modelId="{5B00AB63-9410-4E78-B22A-D73B4B86370E}">
      <dsp:nvSpPr>
        <dsp:cNvPr id="0" name=""/>
        <dsp:cNvSpPr/>
      </dsp:nvSpPr>
      <dsp:spPr>
        <a:xfrm>
          <a:off x="5800174" y="1298601"/>
          <a:ext cx="2448841" cy="2375676"/>
        </a:xfrm>
        <a:prstGeom prst="roundRect">
          <a:avLst>
            <a:gd name="adj" fmla="val 10000"/>
          </a:avLst>
        </a:prstGeom>
        <a:solidFill>
          <a:schemeClr val="lt1"/>
        </a:solidFill>
        <a:ln w="400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Refinamento e ajustes do sistema;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Apresentação</a:t>
          </a:r>
          <a:endParaRPr lang="pt-BR" sz="2000" kern="1200" dirty="0"/>
        </a:p>
      </dsp:txBody>
      <dsp:txXfrm>
        <a:off x="5800174" y="1298601"/>
        <a:ext cx="2448841" cy="1866602"/>
      </dsp:txXfrm>
    </dsp:sp>
    <dsp:sp modelId="{B57D74EB-A3AC-4768-84A6-A80C8A50AC0F}">
      <dsp:nvSpPr>
        <dsp:cNvPr id="0" name=""/>
        <dsp:cNvSpPr/>
      </dsp:nvSpPr>
      <dsp:spPr>
        <a:xfrm>
          <a:off x="6115075" y="2831716"/>
          <a:ext cx="2004413" cy="712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Feira de projetos</a:t>
          </a:r>
        </a:p>
      </dsp:txBody>
      <dsp:txXfrm>
        <a:off x="6115075" y="2831716"/>
        <a:ext cx="2004413" cy="712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44B49-AD59-4623-8C6D-8F032B92A74B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2C9D6-1CC5-496A-885A-F0E220037D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</a:t>
            </a:r>
            <a:r>
              <a:rPr lang="pt-BR" baseline="0" dirty="0" smtClean="0"/>
              <a:t> as autoridades a falta de informação também prejudica o trabalho dos mesmos:</a:t>
            </a:r>
          </a:p>
          <a:p>
            <a:endParaRPr lang="pt-BR" baseline="0" dirty="0" smtClean="0"/>
          </a:p>
          <a:p>
            <a:r>
              <a:rPr lang="pt-BR" baseline="0" dirty="0" smtClean="0"/>
              <a:t>1- Não há um monitoramento dos pontos alagados, em tempo real, para que os caminhões de sucção ou outros órgãos sejam acionados rapidamente, minimizando o trânsito e os danos nas vias;</a:t>
            </a:r>
          </a:p>
          <a:p>
            <a:r>
              <a:rPr lang="pt-BR" baseline="0" dirty="0" smtClean="0"/>
              <a:t>2- é necessários que os engenheiros da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 façam plantões até nos fins de semana, caso a previsão do tempo os informe, para fazer vistorias pela cidade, visitando inicialmente os pontos críticos e, posteriormente, os pontos indicados pelas ligações da população.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site público;</a:t>
            </a:r>
          </a:p>
          <a:p>
            <a:r>
              <a:rPr lang="pt-BR" dirty="0" smtClean="0"/>
              <a:t>2- O CGE disponibiliza informações de diversas fontes, desde de dados de</a:t>
            </a:r>
            <a:r>
              <a:rPr lang="pt-BR" baseline="0" dirty="0" smtClean="0"/>
              <a:t> estações meteorológicas, imagens de satélites e ligações de observadores locais. O site serve como prevenção de chuvas e enchentes;</a:t>
            </a:r>
          </a:p>
          <a:p>
            <a:r>
              <a:rPr lang="pt-BR" baseline="0" dirty="0" smtClean="0"/>
              <a:t>3- Uma abrangência maior para toda a cidade de São Paulo;</a:t>
            </a:r>
          </a:p>
          <a:p>
            <a:r>
              <a:rPr lang="pt-BR" baseline="0" dirty="0" smtClean="0"/>
              <a:t>4- disponibiliza de um histórico de até um ano, como dados das vias, horário de início e término do alagamento;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Contudo, não tem uma interface fácil, não há gráfico sobre pontos alagados e não cruza os dados de alagamento com outros dados das vias como tráfego.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Possui</a:t>
            </a:r>
            <a:r>
              <a:rPr lang="pt-BR" baseline="0" dirty="0" smtClean="0"/>
              <a:t> uma listagem de vias “monitoradas”, onde o usuários pode selecionar as ruas de interesse.</a:t>
            </a:r>
          </a:p>
          <a:p>
            <a:r>
              <a:rPr lang="pt-BR" baseline="0" dirty="0" smtClean="0"/>
              <a:t>2- Informa o nível de alagamento através de adjetivos como transitável e intransitável;</a:t>
            </a:r>
          </a:p>
          <a:p>
            <a:r>
              <a:rPr lang="pt-BR" baseline="0" dirty="0" smtClean="0"/>
              <a:t>3- Informa a hora do término do alagamento;</a:t>
            </a:r>
          </a:p>
          <a:p>
            <a:r>
              <a:rPr lang="pt-BR" baseline="0" dirty="0" smtClean="0"/>
              <a:t>4- atualiza os dados a cada 15 minutos;</a:t>
            </a:r>
          </a:p>
          <a:p>
            <a:r>
              <a:rPr lang="pt-BR" baseline="0" dirty="0" smtClean="0"/>
              <a:t>5- É gratuito;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Há políticas</a:t>
            </a:r>
            <a:r>
              <a:rPr lang="pt-BR" baseline="0" dirty="0" smtClean="0"/>
              <a:t> pública de construção de canais ao longo da cidade, baseadas no índice pluviométrico dos últimos anos, o tipo de superfície existente na área e sua inclinação, bem como a quantidade de água que está prevista fluir por tais canais</a:t>
            </a:r>
          </a:p>
          <a:p>
            <a:endParaRPr lang="pt-BR" baseline="0" dirty="0" smtClean="0"/>
          </a:p>
          <a:p>
            <a:r>
              <a:rPr lang="pt-BR" baseline="0" dirty="0" smtClean="0"/>
              <a:t>Informações especiais sobre o PUB:</a:t>
            </a:r>
          </a:p>
          <a:p>
            <a:r>
              <a:rPr lang="pt-BR" baseline="0" dirty="0" smtClean="0"/>
              <a:t>- São 93 sensores distribuídos aos longo dos canais e sistemas de drenagem do país.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1- O sistema, além de contar com o site, que dispõe do mapeamento dos pontos com informações sobre cada sensor, também dispõe do serviço de alertas via </a:t>
            </a:r>
            <a:r>
              <a:rPr lang="pt-BR" baseline="0" dirty="0" err="1" smtClean="0"/>
              <a:t>sms</a:t>
            </a:r>
            <a:r>
              <a:rPr lang="pt-BR" baseline="0" dirty="0" smtClean="0"/>
              <a:t>, que permite o usuário cadastrar os pontos de onde deseja receber informações;</a:t>
            </a:r>
          </a:p>
          <a:p>
            <a:r>
              <a:rPr lang="pt-BR" baseline="0" dirty="0" smtClean="0"/>
              <a:t>2- Informa precisamente o local o nível do canal, seja por metros ou por níveis declarados;</a:t>
            </a:r>
          </a:p>
          <a:p>
            <a:r>
              <a:rPr lang="pt-BR" baseline="0" dirty="0" smtClean="0"/>
              <a:t>3- envia alertas a nas mudanças de estado de 75% (médio risco de alagamento) e de 90%(risco alto de alagamento);</a:t>
            </a:r>
          </a:p>
          <a:p>
            <a:r>
              <a:rPr lang="pt-BR" baseline="0" dirty="0" smtClean="0"/>
              <a:t>4- dispõe de um mini histórico do dia que permite ao usuário verificar a evolução do alagamento;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Propõe informação mais clara e objetiva do nível de água da rua através de interfaces</a:t>
            </a:r>
            <a:r>
              <a:rPr lang="pt-BR" baseline="0" dirty="0" smtClean="0"/>
              <a:t> com mapas e gráficos comparativos</a:t>
            </a:r>
          </a:p>
          <a:p>
            <a:r>
              <a:rPr lang="pt-BR" baseline="0" dirty="0" smtClean="0"/>
              <a:t>2- disponibiliza outras informações como o trânsito e previsão do tempo</a:t>
            </a:r>
          </a:p>
          <a:p>
            <a:r>
              <a:rPr lang="pt-BR" baseline="0" dirty="0" smtClean="0"/>
              <a:t>3- As informações estão em um único local de forma fácil de acessar</a:t>
            </a:r>
          </a:p>
          <a:p>
            <a:r>
              <a:rPr lang="pt-BR" baseline="0" dirty="0" smtClean="0"/>
              <a:t>4- permite personalização de outros serviços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</a:t>
            </a:r>
            <a:r>
              <a:rPr lang="pt-BR" baseline="0" dirty="0" smtClean="0"/>
              <a:t> site</a:t>
            </a:r>
            <a:r>
              <a:rPr lang="pt-BR" dirty="0" smtClean="0"/>
              <a:t> </a:t>
            </a:r>
          </a:p>
          <a:p>
            <a:r>
              <a:rPr lang="pt-BR" dirty="0" smtClean="0"/>
              <a:t>1- Cliente acessa</a:t>
            </a:r>
            <a:r>
              <a:rPr lang="pt-BR" baseline="0" dirty="0" smtClean="0"/>
              <a:t> o site;</a:t>
            </a:r>
            <a:endParaRPr lang="pt-BR" dirty="0" smtClean="0"/>
          </a:p>
          <a:p>
            <a:r>
              <a:rPr lang="pt-BR" dirty="0" smtClean="0"/>
              <a:t>2 -</a:t>
            </a:r>
            <a:r>
              <a:rPr lang="pt-BR" baseline="0" dirty="0" smtClean="0"/>
              <a:t> Na própria </a:t>
            </a:r>
            <a:r>
              <a:rPr lang="pt-BR" baseline="0" dirty="0" err="1" smtClean="0"/>
              <a:t>home-page</a:t>
            </a:r>
            <a:r>
              <a:rPr lang="pt-BR" baseline="0" dirty="0" smtClean="0"/>
              <a:t> ele poderá visualizar o mapa os pontos alagados;</a:t>
            </a:r>
          </a:p>
          <a:p>
            <a:r>
              <a:rPr lang="pt-BR" baseline="0" dirty="0" smtClean="0"/>
              <a:t>3-  Ele escolherá um dos pontos e assim encontrará informações mais detalhadas sobre tal ponto;</a:t>
            </a:r>
          </a:p>
          <a:p>
            <a:r>
              <a:rPr lang="pt-BR" baseline="0" dirty="0" smtClean="0"/>
              <a:t>4- Na opção de cadastro, ele irá para uma página com o cadastro onde poderá informar dados, escolher as vias em que deseja receber informações através de uma listagem ou desenhar sua rota no mapa, e escolher o tipo de alerta que deseja receber, inclusive baixar o aplicativo;</a:t>
            </a:r>
          </a:p>
          <a:p>
            <a:r>
              <a:rPr lang="pt-BR" baseline="0" dirty="0" smtClean="0"/>
              <a:t>5-  Já cadastrado, o cliente pode ir direto a página de entrada, onde visualizará apenas as informações de interesse;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 aplicativo </a:t>
            </a:r>
          </a:p>
          <a:p>
            <a:r>
              <a:rPr lang="pt-BR" dirty="0" smtClean="0"/>
              <a:t>1- Cliente baixa o aplicativo através do site;</a:t>
            </a:r>
          </a:p>
          <a:p>
            <a:r>
              <a:rPr lang="pt-BR" dirty="0" smtClean="0"/>
              <a:t>2 – a primeira interface que ele escolherá</a:t>
            </a:r>
            <a:r>
              <a:rPr lang="pt-BR" baseline="0" dirty="0" smtClean="0"/>
              <a:t> a zona da cidade onde se encaixa sua rota;</a:t>
            </a:r>
          </a:p>
          <a:p>
            <a:r>
              <a:rPr lang="pt-BR" baseline="0" dirty="0" smtClean="0"/>
              <a:t>3- Após esta etapa ele poderá escolher da listagem os pontos de maior interesse e verificar a situação em que se encontra;</a:t>
            </a:r>
          </a:p>
          <a:p>
            <a:r>
              <a:rPr lang="pt-BR" baseline="0" dirty="0" smtClean="0"/>
              <a:t>4- Também tem a opção de visualização pelo mapa, com uma escala de cores indicando o nível de alagamento;</a:t>
            </a:r>
          </a:p>
          <a:p>
            <a:r>
              <a:rPr lang="pt-BR" baseline="0" dirty="0" smtClean="0"/>
              <a:t>5- ao clicar em um ponto específico, ele terá informações mais detalhadas sobre tal ponto;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Nesse slides, propomos explicar a possibilidade de ligar o sensor da rua com o sistema de alerta já existente de um prédio comercial ou residência que</a:t>
            </a:r>
            <a:r>
              <a:rPr lang="pt-BR" baseline="0" dirty="0" smtClean="0"/>
              <a:t> possuem compartimentos subterrâneos( garagens, estacionamentos, </a:t>
            </a:r>
            <a:r>
              <a:rPr lang="pt-BR" baseline="0" dirty="0" err="1" smtClean="0"/>
              <a:t>almoxerifados</a:t>
            </a:r>
            <a:r>
              <a:rPr lang="pt-BR" baseline="0" dirty="0" smtClean="0"/>
              <a:t>) ou contratar a instalação de sensores e sistemas de alerta ou ativação de bombas dentro ou próximos ao prédio.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Melhorar missão e visão e valores</a:t>
            </a:r>
          </a:p>
          <a:p>
            <a:endParaRPr lang="pt-BR" dirty="0" smtClean="0"/>
          </a:p>
          <a:p>
            <a:r>
              <a:rPr lang="pt-BR" dirty="0" smtClean="0"/>
              <a:t>Candidatas:</a:t>
            </a:r>
          </a:p>
          <a:p>
            <a:r>
              <a:rPr lang="pt-BR" dirty="0" smtClean="0"/>
              <a:t>Missão: </a:t>
            </a:r>
          </a:p>
          <a:p>
            <a:r>
              <a:rPr lang="pt-BR" dirty="0" smtClean="0"/>
              <a:t>	"Gerar informações novas e relevantes à sociedade, utilizando</a:t>
            </a:r>
          </a:p>
          <a:p>
            <a:r>
              <a:rPr lang="pt-BR" dirty="0" smtClean="0"/>
              <a:t>	soluções tecnológicas inovadoras"</a:t>
            </a:r>
          </a:p>
          <a:p>
            <a:r>
              <a:rPr lang="pt-BR" dirty="0" smtClean="0"/>
              <a:t>Visão: </a:t>
            </a:r>
          </a:p>
          <a:p>
            <a:r>
              <a:rPr lang="pt-BR" dirty="0" smtClean="0"/>
              <a:t>	"Ser líder em monitoramento de ... "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Informação: a </a:t>
            </a:r>
            <a:r>
              <a:rPr lang="pt-BR" dirty="0" err="1" smtClean="0"/>
              <a:t>Emlurb</a:t>
            </a:r>
            <a:r>
              <a:rPr lang="pt-BR" dirty="0" smtClean="0"/>
              <a:t> tem interesse principalmente por nível de água</a:t>
            </a:r>
            <a:r>
              <a:rPr lang="pt-BR" baseline="0" dirty="0" smtClean="0"/>
              <a:t> na via e índice pluviométrico. Dados como trânsito é irrelevante, e clima eles já possuem contatos com as estações meteorológicas.</a:t>
            </a:r>
          </a:p>
          <a:p>
            <a:r>
              <a:rPr lang="pt-BR" baseline="0" dirty="0" smtClean="0"/>
              <a:t>Histórico: robusto de mais de um ano, com datas, horários, gráficos comparativos, etc.</a:t>
            </a:r>
          </a:p>
          <a:p>
            <a:r>
              <a:rPr lang="pt-BR" baseline="0" dirty="0" smtClean="0"/>
              <a:t>Interface: com dados relevantes 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 e com canal de comunicação com a população;</a:t>
            </a:r>
          </a:p>
          <a:p>
            <a:r>
              <a:rPr lang="pt-BR" baseline="0" dirty="0" smtClean="0"/>
              <a:t>Precisão: informa o local e altura de água disponível naquele local, ambas informações importantíssimas para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eu imaginei</a:t>
            </a:r>
            <a:r>
              <a:rPr lang="pt-BR" baseline="0" dirty="0" smtClean="0"/>
              <a:t> agora nosso modelo de negócio: Temos uma lado público e um lado privado</a:t>
            </a:r>
          </a:p>
          <a:p>
            <a:pPr>
              <a:buFontTx/>
              <a:buChar char="-"/>
            </a:pPr>
            <a:r>
              <a:rPr lang="pt-BR" baseline="0" dirty="0" smtClean="0"/>
              <a:t>Público: corresponderia a vender o sistema para a prefeitura e o banco de dados com as informações de alagamento, </a:t>
            </a:r>
            <a:r>
              <a:rPr lang="pt-BR" baseline="0" dirty="0" err="1" smtClean="0"/>
              <a:t>indice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pluviometrico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 para demais órgãos públicos que desejam tais dados além da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. O motorista comum não pagaria nada, as informações estariam disponíveis no site de graça, bem como o aplicativo no </a:t>
            </a:r>
            <a:r>
              <a:rPr lang="pt-BR" baseline="0" dirty="0" err="1" smtClean="0"/>
              <a:t>smartphone</a:t>
            </a:r>
            <a:r>
              <a:rPr lang="pt-BR" baseline="0" dirty="0" smtClean="0"/>
              <a:t> também seria gratuito. </a:t>
            </a:r>
          </a:p>
          <a:p>
            <a:pPr>
              <a:buFontTx/>
              <a:buChar char="-"/>
            </a:pPr>
            <a:r>
              <a:rPr lang="pt-BR" baseline="0" dirty="0" smtClean="0"/>
              <a:t> Particular: neste caso entra os apartamentos com garagens subterrâneas ou, em um caso mais genérico, qualquer estabelecimento com algum compartimento subterrâneo. Neste caso, os síndicos, </a:t>
            </a:r>
            <a:r>
              <a:rPr lang="pt-BR" baseline="0" dirty="0" err="1" smtClean="0"/>
              <a:t>condominos</a:t>
            </a:r>
            <a:r>
              <a:rPr lang="pt-BR" baseline="0" dirty="0" smtClean="0"/>
              <a:t> ou proprietários iriam instalar o sensor personalizado em frente ao seu estabelecimento e iriam definir um valor mínimo onde eles já querem ser avisados sobre o nível de água na rua. Eles também teriam a possibilidade de escolher a forma de alarme, ou sonoro ou acionando alguma bomba, ou ambos. Ai neste caso prestaríamos uma serviço personalizado para cada estabelecimento. É neste caso que eu acho interessante o </a:t>
            </a:r>
            <a:r>
              <a:rPr lang="pt-BR" baseline="0" dirty="0" err="1" smtClean="0"/>
              <a:t>sms</a:t>
            </a:r>
            <a:r>
              <a:rPr lang="pt-BR" baseline="0" dirty="0" smtClean="0"/>
              <a:t> para avisar sempre que a garagem estivesse enchendo.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Observãção</a:t>
            </a:r>
            <a:r>
              <a:rPr lang="pt-BR" baseline="0" dirty="0" smtClean="0"/>
              <a:t> de Glauco: </a:t>
            </a:r>
          </a:p>
          <a:p>
            <a:endParaRPr lang="pt-BR" baseline="0" dirty="0" smtClean="0"/>
          </a:p>
          <a:p>
            <a:r>
              <a:rPr lang="pt-BR" baseline="0" dirty="0" smtClean="0"/>
              <a:t>1- Reduzir a quantidade de tempo para contexto, cenários e </a:t>
            </a:r>
            <a:r>
              <a:rPr lang="pt-BR" baseline="0" dirty="0" err="1" smtClean="0"/>
              <a:t>concorentes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Melhorar missão e visão e valores</a:t>
            </a:r>
          </a:p>
          <a:p>
            <a:endParaRPr lang="pt-BR" dirty="0" smtClean="0"/>
          </a:p>
          <a:p>
            <a:r>
              <a:rPr lang="pt-BR" dirty="0" smtClean="0"/>
              <a:t>Candidatas:</a:t>
            </a:r>
          </a:p>
          <a:p>
            <a:r>
              <a:rPr lang="pt-BR" dirty="0" smtClean="0"/>
              <a:t>Missão: </a:t>
            </a:r>
          </a:p>
          <a:p>
            <a:r>
              <a:rPr lang="pt-BR" dirty="0" smtClean="0"/>
              <a:t>	"Gerar informações novas e relevantes à sociedade, utilizando</a:t>
            </a:r>
          </a:p>
          <a:p>
            <a:r>
              <a:rPr lang="pt-BR" dirty="0" smtClean="0"/>
              <a:t>	soluções tecnológicas inovadoras"</a:t>
            </a:r>
          </a:p>
          <a:p>
            <a:r>
              <a:rPr lang="pt-BR" dirty="0" smtClean="0"/>
              <a:t>Visão: </a:t>
            </a:r>
          </a:p>
          <a:p>
            <a:r>
              <a:rPr lang="pt-BR" dirty="0" smtClean="0"/>
              <a:t>	"Ser líder em monitoramento de ... "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Mostrar</a:t>
            </a:r>
            <a:r>
              <a:rPr lang="pt-BR" baseline="0" dirty="0" smtClean="0"/>
              <a:t> alagamentos ao redor do Brasil e os transtornos que os mesmos provocam.</a:t>
            </a:r>
          </a:p>
          <a:p>
            <a:endParaRPr lang="pt-BR" baseline="0" dirty="0" smtClean="0"/>
          </a:p>
          <a:p>
            <a:r>
              <a:rPr lang="pt-BR" dirty="0" smtClean="0"/>
              <a:t>Problemas</a:t>
            </a:r>
            <a:r>
              <a:rPr lang="pt-BR" baseline="0" dirty="0" smtClean="0"/>
              <a:t> recorrentes em outras cidades brasileiras (não apenas de infra-estrutura)</a:t>
            </a:r>
          </a:p>
          <a:p>
            <a:endParaRPr lang="pt-BR" baseline="0" dirty="0" smtClean="0"/>
          </a:p>
          <a:p>
            <a:pPr>
              <a:buFontTx/>
              <a:buChar char="-"/>
            </a:pPr>
            <a:r>
              <a:rPr lang="pt-BR" baseline="0" dirty="0" smtClean="0"/>
              <a:t>São Paulo: solo está altamente impermeabilizado, impossibilitando a absorção de água. Sem falar na grande quantidade de lixo produzida.</a:t>
            </a:r>
          </a:p>
          <a:p>
            <a:pPr>
              <a:buFontTx/>
              <a:buChar char="-"/>
            </a:pPr>
            <a:r>
              <a:rPr lang="pt-BR" baseline="0" dirty="0" smtClean="0"/>
              <a:t> Rio de Janeiro : constituição geográfica propícia a alagamento, pois a cidade se encontra espremida entre os morros e o mar, e as matas que antigamente retinha as águas nos morros foram drasticamente reduzidas, o que provoca a enxurrada de águas na época de chuvas. Sem falar também na construção de imóveis nas beiras de rios.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Dados</a:t>
            </a:r>
            <a:r>
              <a:rPr lang="pt-BR" baseline="0" dirty="0" smtClean="0"/>
              <a:t> do IBGE sobre cidades com problemas recorrentes de alagamento devido a fatores naturais(cidades construídas nas margens de rios) ou gerenciais (pavimentação, sistema de drenagem)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Problema existente</a:t>
            </a:r>
            <a:r>
              <a:rPr lang="pt-BR" baseline="0" dirty="0" smtClean="0"/>
              <a:t> em outras cidades ao redor do mundo. O contexto passa de nacional para global. Colocar o exemplo americano de pavimentação do solo(10% de todo o território americano é pavimentado)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descrição breve das conseqüências</a:t>
            </a:r>
            <a:r>
              <a:rPr lang="pt-BR" baseline="0" dirty="0" smtClean="0"/>
              <a:t> geradas pelos alagamentos:</a:t>
            </a:r>
          </a:p>
          <a:p>
            <a:r>
              <a:rPr lang="pt-BR" baseline="0" dirty="0" smtClean="0"/>
              <a:t>1- Trânsito longo e imóvel;</a:t>
            </a:r>
          </a:p>
          <a:p>
            <a:r>
              <a:rPr lang="pt-BR" baseline="0" dirty="0" smtClean="0"/>
              <a:t>2- Garagens de prédios inundadas pelas águas da chuva da madrugada;</a:t>
            </a:r>
          </a:p>
          <a:p>
            <a:r>
              <a:rPr lang="pt-BR" baseline="0" dirty="0" smtClean="0"/>
              <a:t>3-  Pedestres se arriscam para caminhar nas ruas alagadas em busca de ônibus;</a:t>
            </a:r>
          </a:p>
          <a:p>
            <a:r>
              <a:rPr lang="pt-BR" baseline="0" dirty="0" smtClean="0"/>
              <a:t>4- Possíveis acidentes de carro devido ao alagamento e trânsito;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Dito isso, vamos mostrar como os transeuntes fazem para lidar com este problema, ou seja, como fazem para evitar alagamentos ao se deslocar pela cidade. E também como as autoridades adquirem a informação de onde está alagado e o que fazem com esta informação.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</a:t>
            </a:r>
            <a:r>
              <a:rPr lang="pt-BR" baseline="0" dirty="0" smtClean="0"/>
              <a:t> o transeunte normal resta, em dias de chuva intensa , consultar os meios de comunicação para verificar a situação das vias, em especial, a internet.</a:t>
            </a:r>
            <a:endParaRPr lang="pt-BR" dirty="0" smtClean="0"/>
          </a:p>
          <a:p>
            <a:r>
              <a:rPr lang="pt-BR" baseline="0" dirty="0" smtClean="0"/>
              <a:t>Contudo, em um pesquisa recente feita, muitos usuários estão insatisfeitos com os atuais meios de informação pois:</a:t>
            </a:r>
          </a:p>
          <a:p>
            <a:endParaRPr lang="pt-BR" baseline="0" dirty="0" smtClean="0"/>
          </a:p>
          <a:p>
            <a:r>
              <a:rPr lang="pt-BR" baseline="0" dirty="0" smtClean="0"/>
              <a:t>1- A informação está muito espalhada e difícil de achar , muitas vezes é redundante ou contraditória;</a:t>
            </a:r>
          </a:p>
          <a:p>
            <a:r>
              <a:rPr lang="pt-BR" baseline="0" dirty="0" smtClean="0"/>
              <a:t>2- Muitas vezes é desatualizada</a:t>
            </a:r>
          </a:p>
          <a:p>
            <a:r>
              <a:rPr lang="pt-BR" baseline="0" dirty="0" smtClean="0"/>
              <a:t>3- Vaga, pouco precisa, depende da interpretação de cada colaborador</a:t>
            </a:r>
          </a:p>
          <a:p>
            <a:r>
              <a:rPr lang="pt-BR" baseline="0" dirty="0" smtClean="0"/>
              <a:t>4- Muitas vezes não se encontra a informação deseja;</a:t>
            </a:r>
          </a:p>
          <a:p>
            <a:endParaRPr lang="pt-BR" baseline="0" dirty="0" smtClean="0"/>
          </a:p>
          <a:p>
            <a:r>
              <a:rPr lang="pt-BR" baseline="0" dirty="0" smtClean="0"/>
              <a:t>Em se tratando de meios como TV e rádio, o problema é ainda maior pois estes meios divulgam o que lhe acham mais interessante.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14DC-6B31-4952-BEC5-A5872C97B255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luviara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653136"/>
            <a:ext cx="8012699" cy="1907785"/>
          </a:xfrm>
          <a:prstGeom prst="rect">
            <a:avLst/>
          </a:prstGeom>
        </p:spPr>
      </p:pic>
      <p:pic>
        <p:nvPicPr>
          <p:cNvPr id="6" name="Imagem 5" descr="reeforge_versa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2168" y="620688"/>
            <a:ext cx="3652174" cy="12241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23728" y="2204864"/>
            <a:ext cx="46805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Apresenta</a:t>
            </a:r>
            <a:endParaRPr lang="pt-BR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dirty="0" smtClean="0"/>
              <a:t>Cenário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5328592" cy="12241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dirty="0" smtClean="0"/>
              <a:t>O que o cidadão faz para evitar alagamentos?</a:t>
            </a:r>
          </a:p>
        </p:txBody>
      </p:sp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84784"/>
            <a:ext cx="2664296" cy="2664296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339752" y="3861048"/>
            <a:ext cx="626469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dirty="0" smtClean="0"/>
              <a:t>	Como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autoridades </a:t>
            </a:r>
            <a:r>
              <a:rPr lang="pt-BR" sz="3200" dirty="0" smtClean="0"/>
              <a:t>monitoram a situação das vias?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Quais ações são tomadas?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m 9" descr="Man_Black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834" y="3573016"/>
            <a:ext cx="2191820" cy="2438400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pt-BR" dirty="0" smtClean="0"/>
              <a:t>Cenário: para o transeunte</a:t>
            </a:r>
            <a:endParaRPr lang="pt-BR" dirty="0"/>
          </a:p>
        </p:txBody>
      </p:sp>
      <p:pic>
        <p:nvPicPr>
          <p:cNvPr id="4" name="Imagem 3" descr="twiter e 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3600400" cy="2845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o explicativo retangular com cantos arredondados 9"/>
          <p:cNvSpPr/>
          <p:nvPr/>
        </p:nvSpPr>
        <p:spPr>
          <a:xfrm>
            <a:off x="5364088" y="5301208"/>
            <a:ext cx="2880320" cy="1008112"/>
          </a:xfrm>
          <a:prstGeom prst="wedgeRoundRectCallout">
            <a:avLst>
              <a:gd name="adj1" fmla="val -21337"/>
              <a:gd name="adj2" fmla="val -679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Poucos detalhes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Nem sempre atualizada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Informação espalhada</a:t>
            </a:r>
          </a:p>
          <a:p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96136" y="1412776"/>
            <a:ext cx="25202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Redes sociais</a:t>
            </a:r>
          </a:p>
          <a:p>
            <a:pPr algn="ctr"/>
            <a:r>
              <a:rPr lang="pt-BR" sz="2000" dirty="0" smtClean="0"/>
              <a:t>Portais de notícias</a:t>
            </a:r>
            <a:endParaRPr lang="pt-BR" sz="1200" dirty="0"/>
          </a:p>
        </p:txBody>
      </p:sp>
      <p:pic>
        <p:nvPicPr>
          <p:cNvPr id="13" name="Imagem 12" descr="1263304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2276872"/>
            <a:ext cx="4464496" cy="2808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Texto explicativo retangular com cantos arredondados 13"/>
          <p:cNvSpPr/>
          <p:nvPr/>
        </p:nvSpPr>
        <p:spPr>
          <a:xfrm>
            <a:off x="683568" y="5301208"/>
            <a:ext cx="3528392" cy="1008112"/>
          </a:xfrm>
          <a:prstGeom prst="wedgeRoundRectCallout">
            <a:avLst>
              <a:gd name="adj1" fmla="val 23230"/>
              <a:gd name="adj2" fmla="val -685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Apenas vias </a:t>
            </a:r>
            <a:r>
              <a:rPr lang="pt-BR" sz="2000" dirty="0" smtClean="0"/>
              <a:t>principais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Apenas em horários determinados</a:t>
            </a:r>
            <a:endParaRPr lang="pt-BR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619672" y="1628800"/>
            <a:ext cx="15121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Rádio e TV</a:t>
            </a:r>
            <a:endParaRPr lang="pt-BR" sz="1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1196752"/>
          </a:xfrm>
        </p:spPr>
        <p:txBody>
          <a:bodyPr/>
          <a:lstStyle/>
          <a:p>
            <a:r>
              <a:rPr lang="pt-BR" dirty="0" smtClean="0"/>
              <a:t>Cenário: para as autoridades</a:t>
            </a:r>
            <a:endParaRPr lang="pt-BR" dirty="0"/>
          </a:p>
        </p:txBody>
      </p:sp>
      <p:pic>
        <p:nvPicPr>
          <p:cNvPr id="5" name="Imagem 4" descr="angry_woman_on_phon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16216" y="2492896"/>
            <a:ext cx="2520280" cy="3403441"/>
          </a:xfrm>
          <a:prstGeom prst="rect">
            <a:avLst/>
          </a:prstGeom>
        </p:spPr>
      </p:pic>
      <p:pic>
        <p:nvPicPr>
          <p:cNvPr id="7" name="Imagem 6" descr="mapa_ron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00808"/>
            <a:ext cx="3129848" cy="23762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87624" y="1052736"/>
            <a:ext cx="14401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Rondas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92280" y="5733256"/>
            <a:ext cx="15841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Ligações</a:t>
            </a:r>
            <a:endParaRPr lang="pt-BR" dirty="0"/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611560" y="4365104"/>
            <a:ext cx="3528392" cy="1224136"/>
          </a:xfrm>
          <a:prstGeom prst="wedgeRoundRectCallout">
            <a:avLst>
              <a:gd name="adj1" fmla="val -20833"/>
              <a:gd name="adj2" fmla="val -679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Acessibilidade prejudicada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Pouca abrangência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Alocação de funcionários</a:t>
            </a:r>
            <a:endParaRPr lang="pt-BR" sz="2000" dirty="0"/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4932040" y="1268760"/>
            <a:ext cx="3096344" cy="1368152"/>
          </a:xfrm>
          <a:prstGeom prst="wedgeRoundRectCallout">
            <a:avLst>
              <a:gd name="adj1" fmla="val 22761"/>
              <a:gd name="adj2" fmla="val 6992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Pouca precisão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Pouca confiabilidade</a:t>
            </a:r>
            <a:endParaRPr lang="pt-BR" sz="2400" dirty="0"/>
          </a:p>
        </p:txBody>
      </p:sp>
      <p:pic>
        <p:nvPicPr>
          <p:cNvPr id="12" name="Imagem 11" descr="alagamen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00808"/>
            <a:ext cx="3559643" cy="2376264"/>
          </a:xfrm>
          <a:prstGeom prst="rect">
            <a:avLst/>
          </a:prstGeom>
        </p:spPr>
      </p:pic>
      <p:pic>
        <p:nvPicPr>
          <p:cNvPr id="13" name="Imagem 12" descr="sucção_PC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1268760"/>
            <a:ext cx="5442828" cy="372464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explicativo retangular com cantos arredondados 5"/>
          <p:cNvSpPr/>
          <p:nvPr/>
        </p:nvSpPr>
        <p:spPr>
          <a:xfrm>
            <a:off x="3059832" y="1196752"/>
            <a:ext cx="5616624" cy="864096"/>
          </a:xfrm>
          <a:prstGeom prst="wedgeRoundRectCallout">
            <a:avLst>
              <a:gd name="adj1" fmla="val -51068"/>
              <a:gd name="adj2" fmla="val 107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pt-BR" dirty="0" smtClean="0"/>
              <a:t>Seria ideal...</a:t>
            </a:r>
            <a:endParaRPr lang="pt-BR" dirty="0"/>
          </a:p>
        </p:txBody>
      </p:sp>
      <p:pic>
        <p:nvPicPr>
          <p:cNvPr id="5" name="Imagem 4" descr="peo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2520280" cy="252028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059832" y="2348880"/>
            <a:ext cx="60841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800" dirty="0" smtClean="0"/>
              <a:t>Atualizadas;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Relevantes;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Precisas quanto a localização;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Concentradas;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Pudessem ser personalizadas de acordo com as necessidades do usuário;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De fácil e rápida análise;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Com informações adicionais de tráfego;</a:t>
            </a:r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75856" y="1268760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Se houvesse um site com informações:</a:t>
            </a:r>
          </a:p>
          <a:p>
            <a:endParaRPr lang="pt-B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build="allAtOnce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retangular com cantos arredondados 4"/>
          <p:cNvSpPr/>
          <p:nvPr/>
        </p:nvSpPr>
        <p:spPr>
          <a:xfrm>
            <a:off x="2627784" y="1196752"/>
            <a:ext cx="5976664" cy="864096"/>
          </a:xfrm>
          <a:prstGeom prst="wedgeRoundRectCallout">
            <a:avLst>
              <a:gd name="adj1" fmla="val -51068"/>
              <a:gd name="adj2" fmla="val 107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/>
              <a:t>Se houvesse um sistema de monitoramento das ruas: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pt-BR" dirty="0" smtClean="0"/>
              <a:t>Seria ideal...</a:t>
            </a:r>
            <a:endParaRPr lang="pt-BR" dirty="0"/>
          </a:p>
        </p:txBody>
      </p:sp>
      <p:pic>
        <p:nvPicPr>
          <p:cNvPr id="9" name="Imagem 8" descr="Man_Black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191820" cy="24384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771800" y="2564904"/>
            <a:ext cx="6372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Em tempo real;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Mapeando os pontos alagados;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Informação da altura de água na via;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Um histórico de várias medições;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Informações adicionais de índice pluviométricos;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Interface prática;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Possibilite comunicação com os cidadãos;</a:t>
            </a:r>
          </a:p>
          <a:p>
            <a:endParaRPr lang="pt-BR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/>
          <a:lstStyle/>
          <a:p>
            <a:r>
              <a:rPr lang="pt-BR" dirty="0" smtClean="0"/>
              <a:t>O que existe atualmente?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CGE-SP</a:t>
            </a:r>
            <a:endParaRPr lang="pt-BR" sz="4400" dirty="0" smtClean="0"/>
          </a:p>
          <a:p>
            <a:r>
              <a:rPr lang="pt-BR" sz="4400" dirty="0" err="1" smtClean="0"/>
              <a:t>Alaga-SP</a:t>
            </a:r>
            <a:endParaRPr lang="pt-BR" sz="4400" dirty="0" smtClean="0"/>
          </a:p>
          <a:p>
            <a:r>
              <a:rPr lang="pt-BR" sz="4400" dirty="0" smtClean="0"/>
              <a:t>PUB – Cingapura</a:t>
            </a:r>
          </a:p>
          <a:p>
            <a:pPr>
              <a:buNone/>
            </a:pPr>
            <a:endParaRPr lang="pt-BR" sz="4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CGE – Centro de gerenciamento de emergências</a:t>
            </a:r>
            <a:endParaRPr lang="pt-BR" dirty="0"/>
          </a:p>
        </p:txBody>
      </p:sp>
      <p:pic>
        <p:nvPicPr>
          <p:cNvPr id="4" name="Imagem 3" descr="C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852936"/>
            <a:ext cx="4968552" cy="31683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Imagem 7" descr="CGE_histór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52936"/>
            <a:ext cx="4752528" cy="326120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251520" y="3645024"/>
            <a:ext cx="4248472" cy="504056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39552" y="1628800"/>
            <a:ext cx="388843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Site público com informações de alagamentos em SP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20072" y="1628800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Informação do nível e local de alagamento;</a:t>
            </a:r>
          </a:p>
          <a:p>
            <a:r>
              <a:rPr lang="pt-BR" dirty="0" smtClean="0"/>
              <a:t>Informa horário de término do alagamento; </a:t>
            </a:r>
          </a:p>
          <a:p>
            <a:r>
              <a:rPr lang="pt-BR" dirty="0" smtClean="0"/>
              <a:t>Possui um histórico dos alagamentos</a:t>
            </a:r>
          </a:p>
          <a:p>
            <a:r>
              <a:rPr lang="pt-BR" dirty="0" smtClean="0"/>
              <a:t>Há informações adicionais sobre clima;</a:t>
            </a:r>
          </a:p>
          <a:p>
            <a:r>
              <a:rPr lang="pt-BR" dirty="0" smtClean="0"/>
              <a:t>Não há mapa;</a:t>
            </a:r>
          </a:p>
          <a:p>
            <a:r>
              <a:rPr lang="pt-BR" dirty="0" smtClean="0"/>
              <a:t>Não há personalização;</a:t>
            </a:r>
          </a:p>
          <a:p>
            <a:r>
              <a:rPr lang="pt-BR" dirty="0" smtClean="0"/>
              <a:t>Não um meio de comunicação direto com os órgão públicos(botão reportar alagamento);</a:t>
            </a:r>
          </a:p>
        </p:txBody>
      </p:sp>
      <p:pic>
        <p:nvPicPr>
          <p:cNvPr id="12" name="Imagem 11" descr="spellche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700808"/>
            <a:ext cx="249484" cy="249484"/>
          </a:xfrm>
          <a:prstGeom prst="rect">
            <a:avLst/>
          </a:prstGeom>
        </p:spPr>
      </p:pic>
      <p:pic>
        <p:nvPicPr>
          <p:cNvPr id="13" name="Imagem 12" descr="spellche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276872"/>
            <a:ext cx="249484" cy="249484"/>
          </a:xfrm>
          <a:prstGeom prst="rect">
            <a:avLst/>
          </a:prstGeom>
        </p:spPr>
      </p:pic>
      <p:pic>
        <p:nvPicPr>
          <p:cNvPr id="14" name="Imagem 13" descr="spellche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780928"/>
            <a:ext cx="249484" cy="249484"/>
          </a:xfrm>
          <a:prstGeom prst="rect">
            <a:avLst/>
          </a:prstGeom>
        </p:spPr>
      </p:pic>
      <p:pic>
        <p:nvPicPr>
          <p:cNvPr id="15" name="Imagem 14" descr="spellche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140968"/>
            <a:ext cx="249484" cy="249484"/>
          </a:xfrm>
          <a:prstGeom prst="rect">
            <a:avLst/>
          </a:prstGeom>
        </p:spPr>
      </p:pic>
      <p:pic>
        <p:nvPicPr>
          <p:cNvPr id="16" name="Imagem 15" descr="err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573016"/>
            <a:ext cx="249560" cy="249560"/>
          </a:xfrm>
          <a:prstGeom prst="rect">
            <a:avLst/>
          </a:prstGeom>
        </p:spPr>
      </p:pic>
      <p:pic>
        <p:nvPicPr>
          <p:cNvPr id="17" name="Imagem 16" descr="err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933056"/>
            <a:ext cx="249560" cy="249560"/>
          </a:xfrm>
          <a:prstGeom prst="rect">
            <a:avLst/>
          </a:prstGeom>
        </p:spPr>
      </p:pic>
      <p:pic>
        <p:nvPicPr>
          <p:cNvPr id="18" name="Imagem 17" descr="err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293096"/>
            <a:ext cx="249560" cy="24956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allAtOnce" animBg="1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err="1" smtClean="0"/>
              <a:t>Alaga-SP</a:t>
            </a:r>
            <a:endParaRPr lang="pt-BR" dirty="0"/>
          </a:p>
        </p:txBody>
      </p:sp>
      <p:pic>
        <p:nvPicPr>
          <p:cNvPr id="6" name="Imagem 5" descr="Alaga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3024336" cy="421913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80112" y="4581128"/>
            <a:ext cx="324036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Terceiro </a:t>
            </a:r>
            <a:r>
              <a:rPr lang="pt-BR" sz="2400" dirty="0" err="1" smtClean="0"/>
              <a:t>app</a:t>
            </a:r>
            <a:r>
              <a:rPr lang="pt-BR" sz="2400" dirty="0" smtClean="0"/>
              <a:t> mais baixado na </a:t>
            </a:r>
            <a:r>
              <a:rPr lang="pt-BR" sz="2400" dirty="0" err="1" smtClean="0"/>
              <a:t>AppStore</a:t>
            </a:r>
            <a:r>
              <a:rPr lang="pt-BR" sz="2400" dirty="0" smtClean="0"/>
              <a:t> do Brasil em fevereiro de 2010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23528" y="4221088"/>
            <a:ext cx="2376264" cy="36004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AlagaS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1" y="2132856"/>
            <a:ext cx="2808313" cy="417646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95536" y="3140968"/>
            <a:ext cx="2304256" cy="1008112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AlagaSPappsto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861048"/>
            <a:ext cx="2376264" cy="2232248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2915816" y="5157192"/>
            <a:ext cx="2664296" cy="57606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23528" y="1412776"/>
            <a:ext cx="33843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Aplicativo </a:t>
            </a:r>
            <a:r>
              <a:rPr lang="pt-BR" sz="2400" dirty="0" err="1" smtClean="0"/>
              <a:t>Iphone</a:t>
            </a:r>
            <a:r>
              <a:rPr lang="pt-BR" sz="2400" dirty="0" smtClean="0"/>
              <a:t> gratuito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788024" y="1268760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Informa o nível e o local do alagamento;</a:t>
            </a:r>
          </a:p>
          <a:p>
            <a:r>
              <a:rPr lang="pt-BR" b="1" dirty="0" smtClean="0"/>
              <a:t>Informa horário e término do alagamento;</a:t>
            </a:r>
          </a:p>
          <a:p>
            <a:r>
              <a:rPr lang="pt-BR" b="1" dirty="0" smtClean="0"/>
              <a:t>Não há possibilidades de personalização (escolher os locais);</a:t>
            </a:r>
          </a:p>
          <a:p>
            <a:r>
              <a:rPr lang="pt-BR" b="1" dirty="0" smtClean="0"/>
              <a:t>Não há mapas;</a:t>
            </a:r>
          </a:p>
          <a:p>
            <a:r>
              <a:rPr lang="pt-BR" b="1" dirty="0" smtClean="0"/>
              <a:t> Não há dados de tráfego;</a:t>
            </a:r>
          </a:p>
        </p:txBody>
      </p:sp>
      <p:pic>
        <p:nvPicPr>
          <p:cNvPr id="18" name="Imagem 17" descr="spell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340768"/>
            <a:ext cx="249484" cy="249484"/>
          </a:xfrm>
          <a:prstGeom prst="rect">
            <a:avLst/>
          </a:prstGeom>
        </p:spPr>
      </p:pic>
      <p:pic>
        <p:nvPicPr>
          <p:cNvPr id="19" name="Imagem 18" descr="spell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628800"/>
            <a:ext cx="249484" cy="249484"/>
          </a:xfrm>
          <a:prstGeom prst="rect">
            <a:avLst/>
          </a:prstGeom>
        </p:spPr>
      </p:pic>
      <p:pic>
        <p:nvPicPr>
          <p:cNvPr id="20" name="Imagem 19" descr="err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132856"/>
            <a:ext cx="249560" cy="249560"/>
          </a:xfrm>
          <a:prstGeom prst="rect">
            <a:avLst/>
          </a:prstGeom>
        </p:spPr>
      </p:pic>
      <p:pic>
        <p:nvPicPr>
          <p:cNvPr id="21" name="Imagem 20" descr="err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636912"/>
            <a:ext cx="249560" cy="249560"/>
          </a:xfrm>
          <a:prstGeom prst="rect">
            <a:avLst/>
          </a:prstGeom>
        </p:spPr>
      </p:pic>
      <p:pic>
        <p:nvPicPr>
          <p:cNvPr id="22" name="Imagem 21" descr="err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996952"/>
            <a:ext cx="249560" cy="24956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0" grpId="0" animBg="1"/>
      <p:bldP spid="11" grpId="0" animBg="1"/>
      <p:bldP spid="13" grpId="0" animBg="1"/>
      <p:bldP spid="14" grpId="0" build="allAtOnce" animBg="1"/>
      <p:bldP spid="1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PUB -Cingapura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3728" y="1268760"/>
            <a:ext cx="5472608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t-BR" sz="2400" dirty="0" smtClean="0"/>
              <a:t>Sistema de monitoramento dos canais</a:t>
            </a:r>
            <a:endParaRPr lang="pt-BR" sz="2400" dirty="0"/>
          </a:p>
        </p:txBody>
      </p:sp>
      <p:pic>
        <p:nvPicPr>
          <p:cNvPr id="4" name="Imagem 3" descr="alexandraca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01008"/>
            <a:ext cx="3546258" cy="2406389"/>
          </a:xfrm>
          <a:prstGeom prst="rect">
            <a:avLst/>
          </a:prstGeom>
        </p:spPr>
      </p:pic>
      <p:pic>
        <p:nvPicPr>
          <p:cNvPr id="5" name="Imagem 4" descr="PU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56992"/>
            <a:ext cx="3888432" cy="27172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Imagem 5" descr="PU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356992"/>
            <a:ext cx="8496943" cy="28803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611560" y="191683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Sensores distribuídos pelos canais;</a:t>
            </a:r>
          </a:p>
          <a:p>
            <a:r>
              <a:rPr lang="pt-BR" dirty="0" smtClean="0"/>
              <a:t>Site com mapa dos sensores;</a:t>
            </a:r>
          </a:p>
          <a:p>
            <a:r>
              <a:rPr lang="pt-BR" dirty="0" smtClean="0"/>
              <a:t>Gráficos com evolução do nível de água;</a:t>
            </a:r>
          </a:p>
          <a:p>
            <a:r>
              <a:rPr lang="pt-BR" dirty="0" smtClean="0"/>
              <a:t>Permite ao cidadão cadastrar para receber alertas SMS;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60032" y="213285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Não há informação de alagamento nas vias;</a:t>
            </a:r>
          </a:p>
          <a:p>
            <a:r>
              <a:rPr lang="pt-BR" dirty="0" smtClean="0"/>
              <a:t>Não há informações adicionais;</a:t>
            </a:r>
          </a:p>
        </p:txBody>
      </p:sp>
      <p:pic>
        <p:nvPicPr>
          <p:cNvPr id="9" name="Imagem 8" descr="spell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988840"/>
            <a:ext cx="249484" cy="249484"/>
          </a:xfrm>
          <a:prstGeom prst="rect">
            <a:avLst/>
          </a:prstGeom>
        </p:spPr>
      </p:pic>
      <p:pic>
        <p:nvPicPr>
          <p:cNvPr id="10" name="Imagem 9" descr="spell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276872"/>
            <a:ext cx="249484" cy="249484"/>
          </a:xfrm>
          <a:prstGeom prst="rect">
            <a:avLst/>
          </a:prstGeom>
        </p:spPr>
      </p:pic>
      <p:pic>
        <p:nvPicPr>
          <p:cNvPr id="11" name="Imagem 10" descr="spell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564904"/>
            <a:ext cx="249484" cy="249484"/>
          </a:xfrm>
          <a:prstGeom prst="rect">
            <a:avLst/>
          </a:prstGeom>
        </p:spPr>
      </p:pic>
      <p:pic>
        <p:nvPicPr>
          <p:cNvPr id="12" name="Imagem 11" descr="spell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852936"/>
            <a:ext cx="249484" cy="249484"/>
          </a:xfrm>
          <a:prstGeom prst="rect">
            <a:avLst/>
          </a:prstGeom>
        </p:spPr>
      </p:pic>
      <p:pic>
        <p:nvPicPr>
          <p:cNvPr id="13" name="Imagem 12" descr="err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2204864"/>
            <a:ext cx="249560" cy="249560"/>
          </a:xfrm>
          <a:prstGeom prst="rect">
            <a:avLst/>
          </a:prstGeom>
        </p:spPr>
      </p:pic>
      <p:pic>
        <p:nvPicPr>
          <p:cNvPr id="14" name="Imagem 13" descr="err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2708920"/>
            <a:ext cx="249560" cy="249560"/>
          </a:xfrm>
          <a:prstGeom prst="rect">
            <a:avLst/>
          </a:prstGeom>
        </p:spPr>
      </p:pic>
      <p:pic>
        <p:nvPicPr>
          <p:cNvPr id="15" name="Imagem 14" descr="floodbarrier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1988840"/>
            <a:ext cx="5334000" cy="398145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allAtOnce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A solução</a:t>
            </a:r>
            <a:endParaRPr lang="pt-BR" dirty="0"/>
          </a:p>
        </p:txBody>
      </p:sp>
      <p:pic>
        <p:nvPicPr>
          <p:cNvPr id="5" name="Imagem 4" descr="pluviara_tran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6933334" cy="16507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71600" y="3140968"/>
            <a:ext cx="741682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Sistema de monitoramento das ruas alagadas em tempo real;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71600" y="4653136"/>
            <a:ext cx="741682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Difusão das informações em interfaces web e celular;</a:t>
            </a:r>
            <a:endParaRPr lang="pt-BR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Quem somos?</a:t>
            </a:r>
          </a:p>
          <a:p>
            <a:r>
              <a:rPr lang="pt-BR" dirty="0" smtClean="0"/>
              <a:t>O contexto </a:t>
            </a:r>
          </a:p>
          <a:p>
            <a:r>
              <a:rPr lang="pt-BR" dirty="0" smtClean="0"/>
              <a:t>Os cenários</a:t>
            </a:r>
          </a:p>
          <a:p>
            <a:r>
              <a:rPr lang="pt-BR" dirty="0" smtClean="0"/>
              <a:t>O que existe atualmente? </a:t>
            </a:r>
          </a:p>
          <a:p>
            <a:r>
              <a:rPr lang="pt-BR" dirty="0" smtClean="0"/>
              <a:t>Nossa solução: O </a:t>
            </a:r>
            <a:r>
              <a:rPr lang="pt-BR" dirty="0" err="1" smtClean="0"/>
              <a:t>Pluviara</a:t>
            </a:r>
            <a:endParaRPr lang="pt-BR" dirty="0" smtClean="0"/>
          </a:p>
          <a:p>
            <a:r>
              <a:rPr lang="pt-BR" dirty="0" smtClean="0"/>
              <a:t>Cenários com </a:t>
            </a:r>
            <a:r>
              <a:rPr lang="pt-BR" dirty="0" err="1" smtClean="0"/>
              <a:t>Pluviara</a:t>
            </a:r>
            <a:endParaRPr lang="pt-BR" dirty="0" smtClean="0"/>
          </a:p>
          <a:p>
            <a:r>
              <a:rPr lang="pt-BR" dirty="0" smtClean="0"/>
              <a:t>Modelo de negócios</a:t>
            </a:r>
          </a:p>
          <a:p>
            <a:r>
              <a:rPr lang="pt-BR" dirty="0" smtClean="0"/>
              <a:t>Agenda</a:t>
            </a:r>
          </a:p>
          <a:p>
            <a:r>
              <a:rPr lang="pt-BR" dirty="0" err="1" smtClean="0"/>
              <a:t>First</a:t>
            </a:r>
            <a:r>
              <a:rPr lang="pt-BR" dirty="0" smtClean="0"/>
              <a:t> Release: o que foi concluído até o momento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4"/>
          <p:cNvGrpSpPr/>
          <p:nvPr/>
        </p:nvGrpSpPr>
        <p:grpSpPr>
          <a:xfrm>
            <a:off x="8371424" y="4320572"/>
            <a:ext cx="150021" cy="783483"/>
            <a:chOff x="8370422" y="4354139"/>
            <a:chExt cx="150021" cy="783483"/>
          </a:xfrm>
          <a:scene3d>
            <a:camera prst="isometricOffAxis2Left"/>
            <a:lightRig rig="balanced" dir="t">
              <a:rot lat="0" lon="0" rev="8700000"/>
            </a:lightRig>
          </a:scene3d>
        </p:grpSpPr>
        <p:sp>
          <p:nvSpPr>
            <p:cNvPr id="27" name="Retângulo 26"/>
            <p:cNvSpPr/>
            <p:nvPr/>
          </p:nvSpPr>
          <p:spPr>
            <a:xfrm>
              <a:off x="8370422" y="4354139"/>
              <a:ext cx="72008" cy="7834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 flipV="1">
              <a:off x="8407428" y="4707781"/>
              <a:ext cx="113015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 flipV="1">
              <a:off x="8407428" y="4925273"/>
              <a:ext cx="113015" cy="76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 flipV="1">
              <a:off x="8407428" y="4490286"/>
              <a:ext cx="113015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upo 7"/>
          <p:cNvGrpSpPr/>
          <p:nvPr/>
        </p:nvGrpSpPr>
        <p:grpSpPr>
          <a:xfrm>
            <a:off x="8245410" y="2348880"/>
            <a:ext cx="324036" cy="2047401"/>
            <a:chOff x="3221850" y="2398316"/>
            <a:chExt cx="324036" cy="2047401"/>
          </a:xfrm>
          <a:scene3d>
            <a:camera prst="isometricOffAxis2Left"/>
            <a:lightRig rig="balanced" dir="t">
              <a:rot lat="0" lon="0" rev="8700000"/>
            </a:lightRig>
          </a:scene3d>
        </p:grpSpPr>
        <p:grpSp>
          <p:nvGrpSpPr>
            <p:cNvPr id="5" name="Grupo 8"/>
            <p:cNvGrpSpPr/>
            <p:nvPr/>
          </p:nvGrpSpPr>
          <p:grpSpPr>
            <a:xfrm>
              <a:off x="3221850" y="2398316"/>
              <a:ext cx="324036" cy="2047400"/>
              <a:chOff x="3221850" y="2398316"/>
              <a:chExt cx="324036" cy="2047400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3347864" y="2636912"/>
                <a:ext cx="72008" cy="18088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Triângulo isósceles 17"/>
              <p:cNvSpPr/>
              <p:nvPr/>
            </p:nvSpPr>
            <p:spPr>
              <a:xfrm rot="10800000">
                <a:off x="3221850" y="2398316"/>
                <a:ext cx="324036" cy="31154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3" name="Retângulo 12"/>
            <p:cNvSpPr/>
            <p:nvPr/>
          </p:nvSpPr>
          <p:spPr>
            <a:xfrm flipV="1">
              <a:off x="3384870" y="4369517"/>
              <a:ext cx="113015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 flipV="1">
              <a:off x="3384870" y="4152022"/>
              <a:ext cx="113015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 flipV="1">
              <a:off x="3384870" y="3934527"/>
              <a:ext cx="113015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 flipV="1">
              <a:off x="3384870" y="3717032"/>
              <a:ext cx="113015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Texto explicativo em seta para a direita 19"/>
          <p:cNvSpPr/>
          <p:nvPr/>
        </p:nvSpPr>
        <p:spPr>
          <a:xfrm>
            <a:off x="5796136" y="2596430"/>
            <a:ext cx="2454086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Nosso</a:t>
            </a:r>
            <a:r>
              <a:rPr lang="en-US" dirty="0" smtClean="0">
                <a:solidFill>
                  <a:schemeClr val="bg1"/>
                </a:solidFill>
              </a:rPr>
              <a:t> sensor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Lua 20"/>
          <p:cNvSpPr/>
          <p:nvPr/>
        </p:nvSpPr>
        <p:spPr>
          <a:xfrm rot="2042653">
            <a:off x="7870578" y="1731478"/>
            <a:ext cx="297881" cy="759446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Lua 22"/>
          <p:cNvSpPr/>
          <p:nvPr/>
        </p:nvSpPr>
        <p:spPr>
          <a:xfrm rot="2042653">
            <a:off x="8077665" y="1980345"/>
            <a:ext cx="253395" cy="552269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Lua 23"/>
          <p:cNvSpPr/>
          <p:nvPr/>
        </p:nvSpPr>
        <p:spPr>
          <a:xfrm rot="2042653">
            <a:off x="7570980" y="1481554"/>
            <a:ext cx="438091" cy="950378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exto explicativo em seta para a direita 24"/>
          <p:cNvSpPr/>
          <p:nvPr/>
        </p:nvSpPr>
        <p:spPr>
          <a:xfrm>
            <a:off x="4355976" y="4083364"/>
            <a:ext cx="3946359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Detecta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nível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á</a:t>
            </a:r>
            <a:r>
              <a:rPr lang="en-US" dirty="0" err="1" smtClean="0">
                <a:solidFill>
                  <a:schemeClr val="bg1"/>
                </a:solidFill>
              </a:rPr>
              <a:t>gua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Texto explicativo em seta para a direita 25"/>
          <p:cNvSpPr/>
          <p:nvPr/>
        </p:nvSpPr>
        <p:spPr>
          <a:xfrm>
            <a:off x="4888413" y="1675087"/>
            <a:ext cx="2454086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Comunicação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GSM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1" name="Imagem 30" descr="sens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916832"/>
            <a:ext cx="2273714" cy="4092685"/>
          </a:xfrm>
          <a:prstGeom prst="rect">
            <a:avLst/>
          </a:prstGeom>
        </p:spPr>
      </p:pic>
      <p:sp>
        <p:nvSpPr>
          <p:cNvPr id="32" name="Elipse 31"/>
          <p:cNvSpPr/>
          <p:nvPr/>
        </p:nvSpPr>
        <p:spPr>
          <a:xfrm>
            <a:off x="6660232" y="4653136"/>
            <a:ext cx="1728192" cy="10801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boia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284984"/>
            <a:ext cx="2448272" cy="2080231"/>
          </a:xfrm>
          <a:prstGeom prst="rect">
            <a:avLst/>
          </a:prstGeom>
        </p:spPr>
      </p:pic>
      <p:pic>
        <p:nvPicPr>
          <p:cNvPr id="34" name="Imagem 33" descr="boia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284984"/>
            <a:ext cx="2448272" cy="2072764"/>
          </a:xfrm>
          <a:prstGeom prst="rect">
            <a:avLst/>
          </a:prstGeom>
        </p:spPr>
      </p:pic>
      <p:pic>
        <p:nvPicPr>
          <p:cNvPr id="35" name="Imagem 34" descr="pilastra fer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331640" y="1556792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2635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6" grpId="0" animBg="1"/>
      <p:bldP spid="32" grpId="0" animBg="1"/>
      <p:bldP spid="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6248817" y="92526"/>
            <a:ext cx="2643663" cy="6504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0" y="4243907"/>
            <a:ext cx="2484277" cy="24245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Lua 18"/>
          <p:cNvSpPr/>
          <p:nvPr/>
        </p:nvSpPr>
        <p:spPr>
          <a:xfrm rot="13431149">
            <a:off x="929138" y="621129"/>
            <a:ext cx="297881" cy="759446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Lua 19"/>
          <p:cNvSpPr/>
          <p:nvPr/>
        </p:nvSpPr>
        <p:spPr>
          <a:xfrm rot="13431149">
            <a:off x="772894" y="519667"/>
            <a:ext cx="253395" cy="552269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Lua 20"/>
          <p:cNvSpPr/>
          <p:nvPr/>
        </p:nvSpPr>
        <p:spPr>
          <a:xfrm rot="13431149">
            <a:off x="1134339" y="783941"/>
            <a:ext cx="438091" cy="950378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3419872" y="4293096"/>
            <a:ext cx="96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Servidor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379" y="36486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ctor de seta reta 15"/>
          <p:cNvCxnSpPr/>
          <p:nvPr/>
        </p:nvCxnSpPr>
        <p:spPr>
          <a:xfrm flipV="1">
            <a:off x="3635896" y="1916832"/>
            <a:ext cx="0" cy="78734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04248" y="4869160"/>
            <a:ext cx="1008112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16216" y="4293096"/>
            <a:ext cx="222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Usuário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83" y="4679176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9552" y="4797152"/>
            <a:ext cx="1008112" cy="62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332608" y="4320271"/>
            <a:ext cx="21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Cliente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343183" cy="134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33039" y="15475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SGBD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>
            <a:off x="3804979" y="1916832"/>
            <a:ext cx="16683" cy="78734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TEMP\Downloads\[pluviara]android-iphone-3g-300x3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342800" cy="13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de seta reta 29"/>
          <p:cNvCxnSpPr/>
          <p:nvPr/>
        </p:nvCxnSpPr>
        <p:spPr>
          <a:xfrm>
            <a:off x="4488582" y="4149080"/>
            <a:ext cx="1937083" cy="9603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 flipV="1">
            <a:off x="4572002" y="3933058"/>
            <a:ext cx="1853663" cy="8757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54061" y="629910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CLIENTE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04248" y="188640"/>
            <a:ext cx="16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USUÁRIO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de seta reta 21"/>
          <p:cNvCxnSpPr/>
          <p:nvPr/>
        </p:nvCxnSpPr>
        <p:spPr>
          <a:xfrm>
            <a:off x="1619672" y="1628800"/>
            <a:ext cx="1584176" cy="122413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2315960" y="3933056"/>
            <a:ext cx="743872" cy="3945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29" idx="3"/>
          </p:cNvCxnSpPr>
          <p:nvPr/>
        </p:nvCxnSpPr>
        <p:spPr>
          <a:xfrm flipV="1">
            <a:off x="2486659" y="4089121"/>
            <a:ext cx="803024" cy="41581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4422994" y="2161780"/>
            <a:ext cx="2453262" cy="10847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4356977" y="1844824"/>
            <a:ext cx="2519279" cy="111833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092280" y="836712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App Mobile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39" name="Imagem 38" descr="como-desbloquear-celular-noki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996952"/>
            <a:ext cx="1328936" cy="1328936"/>
          </a:xfrm>
          <a:prstGeom prst="rect">
            <a:avLst/>
          </a:prstGeom>
        </p:spPr>
      </p:pic>
      <p:cxnSp>
        <p:nvCxnSpPr>
          <p:cNvPr id="41" name="Conector de seta reta 40"/>
          <p:cNvCxnSpPr>
            <a:endCxn id="3076" idx="3"/>
          </p:cNvCxnSpPr>
          <p:nvPr/>
        </p:nvCxnSpPr>
        <p:spPr>
          <a:xfrm flipH="1">
            <a:off x="4488582" y="3429000"/>
            <a:ext cx="2675706" cy="6630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V="1">
            <a:off x="4499992" y="3717032"/>
            <a:ext cx="2736304" cy="3821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7020272" y="26369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SMS Celular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807222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9" grpId="0" animBg="1"/>
      <p:bldP spid="20" grpId="0" animBg="1"/>
      <p:bldP spid="21" grpId="0" animBg="1"/>
      <p:bldP spid="23" grpId="0"/>
      <p:bldP spid="3" grpId="0"/>
      <p:bldP spid="29" grpId="0"/>
      <p:bldP spid="4" grpId="0"/>
      <p:bldP spid="5" grpId="0"/>
      <p:bldP spid="6" grpId="0"/>
      <p:bldP spid="10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2438400" cy="2438400"/>
          </a:xfrm>
          <a:prstGeom prst="rect">
            <a:avLst/>
          </a:prstGeom>
        </p:spPr>
      </p:pic>
      <p:pic>
        <p:nvPicPr>
          <p:cNvPr id="13" name="Imagem 12" descr="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2656"/>
            <a:ext cx="2438400" cy="2438400"/>
          </a:xfrm>
          <a:prstGeom prst="rect">
            <a:avLst/>
          </a:prstGeom>
        </p:spPr>
      </p:pic>
      <p:sp>
        <p:nvSpPr>
          <p:cNvPr id="15" name="Seta para a direita 14"/>
          <p:cNvSpPr/>
          <p:nvPr/>
        </p:nvSpPr>
        <p:spPr>
          <a:xfrm rot="19379489">
            <a:off x="2453969" y="2595394"/>
            <a:ext cx="2232248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nterface_site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9636" y="2996952"/>
            <a:ext cx="6098340" cy="2952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m 5" descr="pluviara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456104"/>
            <a:ext cx="9144000" cy="3945791"/>
          </a:xfrm>
          <a:prstGeom prst="rect">
            <a:avLst/>
          </a:prstGeom>
        </p:spPr>
      </p:pic>
      <p:pic>
        <p:nvPicPr>
          <p:cNvPr id="8" name="Imagem 7" descr="pluviara(3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484784"/>
            <a:ext cx="9144000" cy="3798189"/>
          </a:xfrm>
          <a:prstGeom prst="rect">
            <a:avLst/>
          </a:prstGeom>
        </p:spPr>
      </p:pic>
      <p:pic>
        <p:nvPicPr>
          <p:cNvPr id="9" name="Imagem 8" descr="pluviara(4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385047"/>
            <a:ext cx="9144000" cy="408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2438400" cy="2438400"/>
          </a:xfrm>
          <a:prstGeom prst="rect">
            <a:avLst/>
          </a:prstGeom>
        </p:spPr>
      </p:pic>
      <p:pic>
        <p:nvPicPr>
          <p:cNvPr id="6" name="Imagem 5" descr="hp_ipaq_2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437112"/>
            <a:ext cx="1769413" cy="1769413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521567">
            <a:off x="2721092" y="4547515"/>
            <a:ext cx="1708838" cy="8201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irls_accessing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412776"/>
            <a:ext cx="3775968" cy="20162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r>
              <a:rPr lang="pt-BR" dirty="0" smtClean="0"/>
              <a:t>: para o transeunte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4608512" cy="194421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Atualização</a:t>
            </a:r>
          </a:p>
          <a:p>
            <a:r>
              <a:rPr lang="pt-BR" dirty="0" smtClean="0"/>
              <a:t>Precisão local</a:t>
            </a:r>
          </a:p>
          <a:p>
            <a:r>
              <a:rPr lang="pt-BR" dirty="0" smtClean="0"/>
              <a:t>Confiabilidade</a:t>
            </a:r>
          </a:p>
          <a:p>
            <a:r>
              <a:rPr lang="pt-BR" dirty="0" smtClean="0"/>
              <a:t>Personalização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5" name="Imagem 4" descr="teen-girl-tex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2115049" cy="2880320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139952" y="3501008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Relevante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/>
              <a:t>Fácil e </a:t>
            </a:r>
            <a:r>
              <a:rPr lang="pt-BR" sz="3200" noProof="0" dirty="0" err="1" smtClean="0"/>
              <a:t>pr</a:t>
            </a:r>
            <a:r>
              <a:rPr lang="pt-BR" sz="3200" dirty="0" smtClean="0"/>
              <a:t>ática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Concentrada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32040" y="3501008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Informação</a:t>
            </a:r>
            <a:endParaRPr lang="pt-BR" sz="36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r>
              <a:rPr lang="pt-BR" dirty="0" smtClean="0"/>
              <a:t>: para proprietários</a:t>
            </a:r>
            <a:endParaRPr lang="pt-BR" dirty="0"/>
          </a:p>
        </p:txBody>
      </p:sp>
      <p:pic>
        <p:nvPicPr>
          <p:cNvPr id="4" name="Imagem 3" descr="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437112"/>
            <a:ext cx="2255912" cy="1839978"/>
          </a:xfrm>
          <a:prstGeom prst="rect">
            <a:avLst/>
          </a:prstGeom>
        </p:spPr>
      </p:pic>
      <p:pic>
        <p:nvPicPr>
          <p:cNvPr id="5" name="Imagem 4" descr="garagemAlag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3" y="1628800"/>
            <a:ext cx="2872660" cy="2160240"/>
          </a:xfrm>
          <a:prstGeom prst="rect">
            <a:avLst/>
          </a:prstGeom>
        </p:spPr>
      </p:pic>
      <p:sp>
        <p:nvSpPr>
          <p:cNvPr id="8" name="Lua 7"/>
          <p:cNvSpPr/>
          <p:nvPr/>
        </p:nvSpPr>
        <p:spPr>
          <a:xfrm rot="12143035">
            <a:off x="3652473" y="3543937"/>
            <a:ext cx="369231" cy="734100"/>
          </a:xfrm>
          <a:prstGeom prst="moon">
            <a:avLst>
              <a:gd name="adj" fmla="val 4259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Lua 8"/>
          <p:cNvSpPr/>
          <p:nvPr/>
        </p:nvSpPr>
        <p:spPr>
          <a:xfrm rot="12251781">
            <a:off x="3872138" y="3558010"/>
            <a:ext cx="516958" cy="1072773"/>
          </a:xfrm>
          <a:prstGeom prst="moon">
            <a:avLst>
              <a:gd name="adj" fmla="val 41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Lua 9"/>
          <p:cNvSpPr/>
          <p:nvPr/>
        </p:nvSpPr>
        <p:spPr>
          <a:xfrm rot="12307188">
            <a:off x="4248260" y="3610320"/>
            <a:ext cx="463613" cy="1292060"/>
          </a:xfrm>
          <a:prstGeom prst="moon">
            <a:avLst>
              <a:gd name="adj" fmla="val 4523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plaza alagado dent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933056"/>
            <a:ext cx="2808312" cy="2327920"/>
          </a:xfrm>
          <a:prstGeom prst="rect">
            <a:avLst/>
          </a:prstGeom>
        </p:spPr>
      </p:pic>
      <p:pic>
        <p:nvPicPr>
          <p:cNvPr id="7" name="Imagem 6" descr="Bullhor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3068960"/>
            <a:ext cx="1096888" cy="1096888"/>
          </a:xfrm>
          <a:prstGeom prst="rect">
            <a:avLst/>
          </a:prstGeom>
        </p:spPr>
      </p:pic>
      <p:pic>
        <p:nvPicPr>
          <p:cNvPr id="12" name="Imagem 11" descr="offic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852936"/>
            <a:ext cx="2226782" cy="170248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427984" y="1556792"/>
            <a:ext cx="41764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Alertas para propriedades privadas com compartimentos subterrâneos</a:t>
            </a:r>
            <a:endParaRPr lang="pt-BR" sz="2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Pluviara</a:t>
            </a:r>
            <a:r>
              <a:rPr lang="pt-BR" dirty="0" smtClean="0"/>
              <a:t> para os usuários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r>
              <a:rPr lang="pt-BR" dirty="0" smtClean="0"/>
              <a:t>: autoridades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1988840"/>
            <a:ext cx="475252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T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empo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Confiável;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Precisa quanto ao local e nível de água;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pt-B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/>
              <a:t>Armazenada em um histórico;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/>
              <a:t>Maior comunicação com a população;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 descr="planej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641973" cy="38884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47664" y="1124744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Informação</a:t>
            </a:r>
            <a:endParaRPr lang="pt-BR" sz="3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Pluviara</a:t>
            </a:r>
            <a:r>
              <a:rPr lang="pt-BR" dirty="0" smtClean="0"/>
              <a:t> para o cliente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79512" y="980728"/>
            <a:ext cx="8784977" cy="5328592"/>
            <a:chOff x="179512" y="908720"/>
            <a:chExt cx="8784977" cy="5328592"/>
          </a:xfrm>
        </p:grpSpPr>
        <p:grpSp>
          <p:nvGrpSpPr>
            <p:cNvPr id="17" name="Grupo 23"/>
            <p:cNvGrpSpPr/>
            <p:nvPr/>
          </p:nvGrpSpPr>
          <p:grpSpPr>
            <a:xfrm>
              <a:off x="179512" y="908720"/>
              <a:ext cx="8784977" cy="5328592"/>
              <a:chOff x="323528" y="1124744"/>
              <a:chExt cx="8496945" cy="4968552"/>
            </a:xfrm>
          </p:grpSpPr>
          <p:sp>
            <p:nvSpPr>
              <p:cNvPr id="48" name="Retângulo 47"/>
              <p:cNvSpPr/>
              <p:nvPr/>
            </p:nvSpPr>
            <p:spPr>
              <a:xfrm>
                <a:off x="7020272" y="1124744"/>
                <a:ext cx="1800200" cy="381642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49" name="Grupo 20"/>
              <p:cNvGrpSpPr/>
              <p:nvPr/>
            </p:nvGrpSpPr>
            <p:grpSpPr>
              <a:xfrm>
                <a:off x="323528" y="1124744"/>
                <a:ext cx="8496945" cy="4968552"/>
                <a:chOff x="323528" y="1124744"/>
                <a:chExt cx="8496945" cy="4968552"/>
              </a:xfrm>
            </p:grpSpPr>
            <p:sp>
              <p:nvSpPr>
                <p:cNvPr id="50" name="Retângulo 49"/>
                <p:cNvSpPr/>
                <p:nvPr/>
              </p:nvSpPr>
              <p:spPr>
                <a:xfrm>
                  <a:off x="323528" y="1124744"/>
                  <a:ext cx="1728192" cy="381642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1" name="Retângulo 50"/>
                <p:cNvSpPr/>
                <p:nvPr/>
              </p:nvSpPr>
              <p:spPr>
                <a:xfrm>
                  <a:off x="1786117" y="1124744"/>
                  <a:ext cx="1993797" cy="381642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2" name="Retângulo 51"/>
                <p:cNvSpPr/>
                <p:nvPr/>
              </p:nvSpPr>
              <p:spPr>
                <a:xfrm>
                  <a:off x="3596941" y="1124744"/>
                  <a:ext cx="1767148" cy="381642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3" name="Retângulo 52"/>
                <p:cNvSpPr/>
                <p:nvPr/>
              </p:nvSpPr>
              <p:spPr>
                <a:xfrm>
                  <a:off x="5239115" y="1124744"/>
                  <a:ext cx="1796629" cy="3759985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54" name="Conector reto 53"/>
                <p:cNvCxnSpPr/>
                <p:nvPr/>
              </p:nvCxnSpPr>
              <p:spPr>
                <a:xfrm>
                  <a:off x="1786117" y="3206164"/>
                  <a:ext cx="1810824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>
                  <a:stCxn id="53" idx="1"/>
                  <a:endCxn id="48" idx="1"/>
                </p:cNvCxnSpPr>
                <p:nvPr/>
              </p:nvCxnSpPr>
              <p:spPr>
                <a:xfrm>
                  <a:off x="5239115" y="3004737"/>
                  <a:ext cx="1781157" cy="28219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tângulo 55"/>
                <p:cNvSpPr/>
                <p:nvPr/>
              </p:nvSpPr>
              <p:spPr>
                <a:xfrm>
                  <a:off x="5059531" y="4884729"/>
                  <a:ext cx="3760942" cy="1208567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" name="Retângulo 56"/>
                <p:cNvSpPr/>
                <p:nvPr/>
              </p:nvSpPr>
              <p:spPr>
                <a:xfrm>
                  <a:off x="323529" y="4884729"/>
                  <a:ext cx="4736002" cy="1208567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22" name="CaixaDeTexto 21"/>
            <p:cNvSpPr txBox="1"/>
            <p:nvPr/>
          </p:nvSpPr>
          <p:spPr>
            <a:xfrm>
              <a:off x="7092280" y="908720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Segmento de Clientes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220072" y="90872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Relacionamento</a:t>
              </a:r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292080" y="292494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Canais</a:t>
              </a:r>
              <a:endParaRPr lang="pt-BR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076056" y="494116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Fluxos de Renda</a:t>
              </a:r>
              <a:endParaRPr lang="pt-BR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3563888" y="908720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Valores de Proposição</a:t>
              </a:r>
              <a:endParaRPr lang="pt-BR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619672" y="90872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Atividades Chaves</a:t>
              </a:r>
              <a:endParaRPr lang="pt-BR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1691680" y="314096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Recursos Chaves</a:t>
              </a:r>
              <a:endParaRPr lang="pt-BR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79512" y="908720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Parcerias Chaves</a:t>
              </a:r>
              <a:endParaRPr lang="pt-BR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179512" y="494116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Estrutura de Custos</a:t>
              </a:r>
              <a:endParaRPr lang="pt-BR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236296" y="1628800"/>
              <a:ext cx="1440160" cy="6463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Prefeitura e </a:t>
              </a:r>
              <a:r>
                <a:rPr lang="pt-BR" b="1" dirty="0" err="1" smtClean="0"/>
                <a:t>Emlurb</a:t>
              </a:r>
              <a:endParaRPr lang="pt-BR" b="1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236296" y="2564904"/>
              <a:ext cx="1440160" cy="6463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Transeuntes em Geral</a:t>
              </a:r>
              <a:endParaRPr lang="pt-BR" b="1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236296" y="3645024"/>
              <a:ext cx="1512168" cy="92333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Prédios e Propriedades Privadas</a:t>
              </a:r>
              <a:endParaRPr lang="pt-BR" b="1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5364088" y="1340768"/>
              <a:ext cx="1728192" cy="132343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1600" dirty="0" err="1" smtClean="0"/>
                <a:t>Website</a:t>
              </a:r>
              <a:r>
                <a:rPr lang="pt-BR" sz="1600" dirty="0" smtClean="0"/>
                <a:t> e Celular: </a:t>
              </a:r>
            </a:p>
            <a:p>
              <a:r>
                <a:rPr lang="pt-BR" sz="1600" dirty="0" err="1" smtClean="0"/>
                <a:t>Self-Service</a:t>
              </a:r>
              <a:endParaRPr lang="pt-BR" sz="1600" dirty="0" smtClean="0"/>
            </a:p>
            <a:p>
              <a:r>
                <a:rPr lang="pt-BR" sz="1600" dirty="0" smtClean="0"/>
                <a:t>Cadastro</a:t>
              </a:r>
            </a:p>
            <a:p>
              <a:r>
                <a:rPr lang="pt-BR" sz="1600" dirty="0" smtClean="0"/>
                <a:t>Personalização do sensor</a:t>
              </a:r>
              <a:endParaRPr lang="pt-BR" sz="1600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5436096" y="3429000"/>
              <a:ext cx="1440160" cy="92333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b="1" dirty="0" err="1" smtClean="0"/>
                <a:t>Website</a:t>
              </a:r>
              <a:endParaRPr lang="pt-BR" b="1" dirty="0" smtClean="0"/>
            </a:p>
            <a:p>
              <a:r>
                <a:rPr lang="pt-BR" b="1" dirty="0" err="1" smtClean="0"/>
                <a:t>App</a:t>
              </a:r>
              <a:r>
                <a:rPr lang="pt-BR" b="1" dirty="0" smtClean="0"/>
                <a:t> </a:t>
              </a:r>
              <a:r>
                <a:rPr lang="pt-BR" b="1" dirty="0" err="1" smtClean="0"/>
                <a:t>Mobile</a:t>
              </a:r>
              <a:endParaRPr lang="pt-BR" b="1" dirty="0" smtClean="0"/>
            </a:p>
            <a:p>
              <a:r>
                <a:rPr lang="pt-BR" b="1" dirty="0" smtClean="0"/>
                <a:t>Serviços SMS</a:t>
              </a:r>
              <a:endParaRPr lang="pt-BR" b="1" dirty="0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3635896" y="1484784"/>
              <a:ext cx="1512168" cy="107721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/>
                <a:t>Mapeamento dos pontos alagados da cidade</a:t>
              </a:r>
              <a:endParaRPr lang="pt-BR" sz="1600" b="1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3635896" y="2708920"/>
              <a:ext cx="1512168" cy="58477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err="1" smtClean="0"/>
                <a:t>Info</a:t>
              </a:r>
              <a:r>
                <a:rPr lang="pt-BR" sz="1600" b="1" dirty="0" smtClean="0"/>
                <a:t> de nível de água e trânsito</a:t>
              </a:r>
              <a:endParaRPr lang="pt-BR" sz="1600" b="1" dirty="0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635896" y="3501008"/>
              <a:ext cx="1512168" cy="132343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/>
                <a:t>Personalização</a:t>
              </a:r>
            </a:p>
            <a:p>
              <a:pPr algn="ctr"/>
              <a:r>
                <a:rPr lang="pt-BR" sz="1600" b="1" dirty="0" smtClean="0"/>
                <a:t>Interface </a:t>
              </a:r>
            </a:p>
            <a:p>
              <a:pPr algn="ctr"/>
              <a:r>
                <a:rPr lang="pt-BR" sz="1600" b="1" dirty="0" smtClean="0"/>
                <a:t>Tempo Real</a:t>
              </a:r>
            </a:p>
            <a:p>
              <a:pPr algn="ctr"/>
              <a:r>
                <a:rPr lang="pt-BR" sz="1600" b="1" dirty="0" smtClean="0"/>
                <a:t>Precisão</a:t>
              </a:r>
            </a:p>
            <a:p>
              <a:pPr algn="ctr"/>
              <a:r>
                <a:rPr lang="pt-BR" sz="1600" b="1" dirty="0" smtClean="0"/>
                <a:t>Histórico</a:t>
              </a:r>
              <a:endParaRPr lang="pt-BR" sz="1600" b="1" dirty="0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1763688" y="1412776"/>
              <a:ext cx="1728192" cy="138499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Desen. do sensor e software</a:t>
              </a:r>
            </a:p>
            <a:p>
              <a:r>
                <a:rPr lang="pt-BR" sz="1400" b="1" dirty="0" smtClean="0"/>
                <a:t>Consultorias de design</a:t>
              </a:r>
            </a:p>
            <a:p>
              <a:r>
                <a:rPr lang="pt-BR" sz="1400" b="1" dirty="0" smtClean="0"/>
                <a:t>Parcerias para manutenção</a:t>
              </a:r>
              <a:endParaRPr lang="pt-BR" sz="1400" b="1" dirty="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1763688" y="3573016"/>
              <a:ext cx="1728192" cy="5232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Sistema de detecção do nível de água</a:t>
              </a:r>
              <a:endParaRPr lang="pt-BR" sz="1400" b="1" dirty="0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1763688" y="4365104"/>
              <a:ext cx="1728192" cy="30777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1400" b="1" dirty="0" err="1" smtClean="0"/>
                <a:t>Website</a:t>
              </a:r>
              <a:r>
                <a:rPr lang="pt-BR" sz="1400" b="1" dirty="0" smtClean="0"/>
                <a:t> e aplicativo</a:t>
              </a:r>
              <a:endParaRPr lang="pt-BR" sz="1400" b="1" dirty="0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5148064" y="5301208"/>
              <a:ext cx="2160240" cy="83099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/>
                <a:t>Prefeitura e Propriedades =&gt; Pagam pelo serviço</a:t>
              </a:r>
              <a:endParaRPr lang="pt-BR" sz="1600" b="1" dirty="0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7380312" y="5157192"/>
              <a:ext cx="1440160" cy="6463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Web e </a:t>
              </a:r>
              <a:r>
                <a:rPr lang="pt-BR" b="1" dirty="0" err="1" smtClean="0"/>
                <a:t>app</a:t>
              </a:r>
              <a:r>
                <a:rPr lang="pt-BR" b="1" dirty="0" smtClean="0"/>
                <a:t> =&gt; anúncios</a:t>
              </a:r>
              <a:endParaRPr lang="pt-BR" b="1" dirty="0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251520" y="5301208"/>
              <a:ext cx="2448272" cy="83099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/>
                <a:t>Equipes</a:t>
              </a:r>
            </a:p>
            <a:p>
              <a:pPr algn="ctr"/>
              <a:r>
                <a:rPr lang="pt-BR" sz="1600" b="1" dirty="0" smtClean="0"/>
                <a:t>Publicidade</a:t>
              </a:r>
            </a:p>
            <a:p>
              <a:pPr algn="ctr"/>
              <a:r>
                <a:rPr lang="pt-BR" sz="1600" b="1" dirty="0" smtClean="0"/>
                <a:t>Hospedagem do servidor</a:t>
              </a:r>
              <a:endParaRPr lang="pt-BR" sz="1600" b="1" dirty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2843808" y="5085184"/>
              <a:ext cx="2160240" cy="83099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/>
                <a:t>Comunicação</a:t>
              </a:r>
            </a:p>
            <a:p>
              <a:pPr algn="ctr"/>
              <a:r>
                <a:rPr lang="pt-BR" sz="1600" b="1" dirty="0" smtClean="0"/>
                <a:t>Aquisição de material</a:t>
              </a:r>
            </a:p>
            <a:p>
              <a:pPr algn="ctr"/>
              <a:r>
                <a:rPr lang="pt-BR" sz="1600" b="1" dirty="0" smtClean="0"/>
                <a:t>manutenção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251520" y="3645024"/>
              <a:ext cx="1332656" cy="52322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/>
                <a:t>Emlurb</a:t>
              </a:r>
              <a:r>
                <a:rPr lang="pt-BR" sz="1400" b="1" dirty="0" smtClean="0"/>
                <a:t> e Universidades</a:t>
              </a:r>
              <a:endParaRPr lang="pt-BR" sz="1400" b="1" dirty="0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251520" y="1844824"/>
              <a:ext cx="1368152" cy="132343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1600" b="1" dirty="0" smtClean="0"/>
                <a:t>Operadoras de telefonia</a:t>
              </a:r>
            </a:p>
            <a:p>
              <a:r>
                <a:rPr lang="pt-BR" sz="1600" b="1" dirty="0" smtClean="0"/>
                <a:t>Fornecedores de componentes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pt-BR" dirty="0" smtClean="0"/>
              <a:t>Nosso modelo de negócio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7164288" y="1556792"/>
            <a:ext cx="1728192" cy="864096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020272" y="2564904"/>
            <a:ext cx="1872208" cy="79208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020272" y="3717032"/>
            <a:ext cx="1872208" cy="93610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635896" y="1556792"/>
            <a:ext cx="1440160" cy="1008112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635896" y="2708920"/>
            <a:ext cx="1512168" cy="648072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635896" y="3501008"/>
            <a:ext cx="1440160" cy="1368152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148064" y="5157192"/>
            <a:ext cx="3744416" cy="1080120"/>
          </a:xfrm>
          <a:prstGeom prst="rect">
            <a:avLst/>
          </a:prstGeom>
          <a:noFill/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de cantos arredondados 57"/>
          <p:cNvSpPr/>
          <p:nvPr/>
        </p:nvSpPr>
        <p:spPr>
          <a:xfrm>
            <a:off x="5364088" y="1412776"/>
            <a:ext cx="1728192" cy="1296144"/>
          </a:xfrm>
          <a:prstGeom prst="roundRect">
            <a:avLst/>
          </a:prstGeom>
          <a:noFill/>
          <a:ln w="603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garagem alag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628800"/>
            <a:ext cx="4095750" cy="3810000"/>
          </a:xfrm>
          <a:prstGeom prst="rect">
            <a:avLst/>
          </a:prstGeom>
        </p:spPr>
      </p:pic>
      <p:pic>
        <p:nvPicPr>
          <p:cNvPr id="20" name="Imagem 19" descr="plaza alagado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412776"/>
            <a:ext cx="5905500" cy="3933825"/>
          </a:xfrm>
          <a:prstGeom prst="rect">
            <a:avLst/>
          </a:prstGeom>
        </p:spPr>
      </p:pic>
      <p:pic>
        <p:nvPicPr>
          <p:cNvPr id="21" name="Imagem 20" descr="plaza alagado dent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772816"/>
            <a:ext cx="2286000" cy="304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1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58" grpId="0" animBg="1"/>
      <p:bldP spid="5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1296144"/>
          </a:xfrm>
        </p:spPr>
        <p:txBody>
          <a:bodyPr>
            <a:normAutofit fontScale="70000" lnSpcReduction="20000"/>
          </a:bodyPr>
          <a:lstStyle/>
          <a:p>
            <a:r>
              <a:rPr lang="pt-BR" sz="5100" dirty="0" smtClean="0"/>
              <a:t>Missão: </a:t>
            </a:r>
            <a:r>
              <a:rPr lang="pt-BR" sz="4400" dirty="0" smtClean="0"/>
              <a:t>Gerar informações relevantes à sociedade através de soluções tecnológicas inovadoras.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reeforg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196752"/>
            <a:ext cx="4557305" cy="1152128"/>
          </a:xfrm>
          <a:prstGeom prst="rect">
            <a:avLst/>
          </a:prstGeom>
        </p:spPr>
      </p:pic>
      <p:pic>
        <p:nvPicPr>
          <p:cNvPr id="4" name="Imagem 3" descr="home-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56992"/>
            <a:ext cx="3785997" cy="283949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3632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1267F9-30DA-4EF6-BE33-8E30B787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C1267F9-30DA-4EF6-BE33-8E30B787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C1267F9-30DA-4EF6-BE33-8E30B787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CC828-EB97-4556-8F5E-814BB879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14CC828-EB97-4556-8F5E-814BB879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14CC828-EB97-4556-8F5E-814BB879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C44CD0-3D74-4311-9712-748C33D8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5C44CD0-3D74-4311-9712-748C33D8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5C44CD0-3D74-4311-9712-748C33D8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BF12B8-00DE-4196-9F4F-33E6403FF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3BF12B8-00DE-4196-9F4F-33E6403FF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3BF12B8-00DE-4196-9F4F-33E6403FF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BE481-131D-4BF0-878E-3B23F25B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FEBE481-131D-4BF0-878E-3B23F25B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2FEBE481-131D-4BF0-878E-3B23F25B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CC70D-DE78-4837-87C4-40909E0C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197CC70D-DE78-4837-87C4-40909E0C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197CC70D-DE78-4837-87C4-40909E0C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D74EB-A3AC-4768-84A6-A80C8A50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57D74EB-A3AC-4768-84A6-A80C8A50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B57D74EB-A3AC-4768-84A6-A80C8A50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00AB63-9410-4E78-B22A-D73B4B863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5B00AB63-9410-4E78-B22A-D73B4B863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B00AB63-9410-4E78-B22A-D73B4B863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dirty="0" err="1" smtClean="0"/>
              <a:t>First</a:t>
            </a:r>
            <a:r>
              <a:rPr lang="pt-BR" dirty="0" smtClean="0"/>
              <a:t> Release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99592" y="1628800"/>
          <a:ext cx="7488832" cy="368818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744416"/>
                <a:gridCol w="3744416"/>
              </a:tblGrid>
              <a:tr h="548345">
                <a:tc>
                  <a:txBody>
                    <a:bodyPr/>
                    <a:lstStyle/>
                    <a:p>
                      <a:r>
                        <a:rPr lang="pt-BR" dirty="0" smtClean="0"/>
                        <a:t>Hardware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Software</a:t>
                      </a:r>
                      <a:endParaRPr lang="pt-BR" dirty="0"/>
                    </a:p>
                  </a:txBody>
                  <a:tcPr/>
                </a:tc>
              </a:tr>
              <a:tr h="548345">
                <a:tc>
                  <a:txBody>
                    <a:bodyPr/>
                    <a:lstStyle/>
                    <a:p>
                      <a:r>
                        <a:rPr lang="pt-BR" dirty="0" smtClean="0"/>
                        <a:t>Arquitetura do sensor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Interface do site usuário geral</a:t>
                      </a:r>
                      <a:endParaRPr lang="pt-BR" dirty="0"/>
                    </a:p>
                  </a:txBody>
                  <a:tcPr/>
                </a:tc>
              </a:tr>
              <a:tr h="548345"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 e envio do sinal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Primeira versão funcional</a:t>
                      </a:r>
                      <a:r>
                        <a:rPr lang="pt-BR" baseline="0" dirty="0" smtClean="0"/>
                        <a:t> do site</a:t>
                      </a:r>
                      <a:endParaRPr lang="pt-BR" dirty="0"/>
                    </a:p>
                  </a:txBody>
                  <a:tcPr/>
                </a:tc>
              </a:tr>
              <a:tr h="548345">
                <a:tc>
                  <a:txBody>
                    <a:bodyPr/>
                    <a:lstStyle/>
                    <a:p>
                      <a:r>
                        <a:rPr lang="pt-BR" dirty="0" smtClean="0"/>
                        <a:t>Comunicação com o servidor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pt-BR" dirty="0" smtClean="0"/>
                        <a:t>Primeira implementação da interface validada</a:t>
                      </a:r>
                      <a:r>
                        <a:rPr lang="pt-BR" baseline="0" dirty="0" smtClean="0"/>
                        <a:t> do aplicativo </a:t>
                      </a:r>
                      <a:r>
                        <a:rPr lang="pt-BR" baseline="0" dirty="0" err="1" smtClean="0"/>
                        <a:t>Android</a:t>
                      </a:r>
                      <a:endParaRPr lang="pt-BR" dirty="0"/>
                    </a:p>
                  </a:txBody>
                  <a:tcPr/>
                </a:tc>
              </a:tr>
              <a:tr h="946459">
                <a:tc>
                  <a:txBody>
                    <a:bodyPr/>
                    <a:lstStyle/>
                    <a:p>
                      <a:r>
                        <a:rPr lang="pt-BR" dirty="0" smtClean="0"/>
                        <a:t>Tratamento da informação pelo servidor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48345">
                <a:tc>
                  <a:txBody>
                    <a:bodyPr/>
                    <a:lstStyle/>
                    <a:p>
                      <a:r>
                        <a:rPr lang="pt-BR" dirty="0" smtClean="0"/>
                        <a:t>Inserção no</a:t>
                      </a:r>
                      <a:r>
                        <a:rPr lang="pt-BR" baseline="0" dirty="0" smtClean="0"/>
                        <a:t> Banco de Dados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4" name="Espaço Reservado para Conteúdo 3" descr="doub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348828"/>
            <a:ext cx="3456384" cy="4991168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Nosso muito obrigado!</a:t>
            </a:r>
            <a:endParaRPr lang="pt-BR" dirty="0"/>
          </a:p>
        </p:txBody>
      </p:sp>
      <p:pic>
        <p:nvPicPr>
          <p:cNvPr id="4" name="Espaço Reservado para Conteúdo 3" descr="ThankYouLangu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4680520" cy="435873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1296144"/>
          </a:xfrm>
        </p:spPr>
        <p:txBody>
          <a:bodyPr>
            <a:normAutofit/>
          </a:bodyPr>
          <a:lstStyle/>
          <a:p>
            <a:r>
              <a:rPr lang="pt-BR" dirty="0" smtClean="0"/>
              <a:t>Visão: Ser líder em monitoramento e comunicação !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reeforg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196752"/>
            <a:ext cx="4557305" cy="1152128"/>
          </a:xfrm>
          <a:prstGeom prst="rect">
            <a:avLst/>
          </a:prstGeom>
        </p:spPr>
      </p:pic>
      <p:pic>
        <p:nvPicPr>
          <p:cNvPr id="4" name="Imagem 3" descr="home-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356992"/>
            <a:ext cx="2764362" cy="235344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8112"/>
          </a:xfrm>
        </p:spPr>
        <p:txBody>
          <a:bodyPr>
            <a:normAutofit/>
          </a:bodyPr>
          <a:lstStyle/>
          <a:p>
            <a:r>
              <a:rPr lang="pt-BR" dirty="0" smtClean="0"/>
              <a:t>A equipe </a:t>
            </a:r>
            <a:r>
              <a:rPr lang="pt-BR" dirty="0" err="1" smtClean="0"/>
              <a:t>ReeForge</a:t>
            </a:r>
            <a:endParaRPr lang="pt-BR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251520" y="98072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3528" y="1052736"/>
            <a:ext cx="280831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Grupo de 16 estudantes de computação engajados em </a:t>
            </a:r>
            <a:r>
              <a:rPr lang="pt-BR" dirty="0" err="1" smtClean="0"/>
              <a:t>ideias</a:t>
            </a:r>
            <a:r>
              <a:rPr lang="pt-BR" dirty="0" smtClean="0"/>
              <a:t> inovadoras</a:t>
            </a:r>
            <a:endParaRPr lang="pt-B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1404E1-F075-426A-B8E1-550A3931A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5C1404E1-F075-426A-B8E1-550A3931A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8263B2-8422-4C5A-B748-B1DECF63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988263B2-8422-4C5A-B748-B1DECF63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AB4218-DA5D-48BF-BF77-518A6F93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02AB4218-DA5D-48BF-BF77-518A6F937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D5717A-7A49-4D0D-9B4A-BB9EC9C3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3BD5717A-7A49-4D0D-9B4A-BB9EC9C3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C619F5-50D3-45AF-8A37-E7EDB6D1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A3C619F5-50D3-45AF-8A37-E7EDB6D1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DFE477-D1BC-465B-B42F-8B04F0B70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CCDFE477-D1BC-465B-B42F-8B04F0B70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2EC9EF-41BA-4D24-8CDA-B8750BD62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F62EC9EF-41BA-4D24-8CDA-B8750BD62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4F1B10-0549-4033-8801-E80E502E5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3F4F1B10-0549-4033-8801-E80E502E5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4F8FBD-DA8F-442B-934F-26258F2B7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CF4F8FBD-DA8F-442B-934F-26258F2B7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8D8662-8499-42F3-98FB-4F81E8C47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728D8662-8499-42F3-98FB-4F81E8C47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FDF140-F984-4121-BC67-57DCA5E39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14FDF140-F984-4121-BC67-57DCA5E39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518094-6C5D-4FCA-A35A-D5E6E86C5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5E518094-6C5D-4FCA-A35A-D5E6E86C5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094A21-03C6-468C-95AC-942DC2F47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CF094A21-03C6-468C-95AC-942DC2F47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2649BE-7F93-4648-9919-664987154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762649BE-7F93-4648-9919-664987154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3293C5-DF02-44B7-8966-AE155212F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723293C5-DF02-44B7-8966-AE155212F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F57103-FF52-445E-B6DB-EDC3C162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18F57103-FF52-445E-B6DB-EDC3C162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F4276C-2B5D-443F-98DF-147E8D549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00F4276C-2B5D-443F-98DF-147E8D549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88EC12-A38B-431D-8C09-3C6F1330C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2588EC12-A38B-431D-8C09-3C6F1330C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9146B2-0562-42BB-A2AF-88E576D1B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6A9146B2-0562-42BB-A2AF-88E576D1B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F07E6F-CF9D-42F2-981A-F70152649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45F07E6F-CF9D-42F2-981A-F70152649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86D856-BA09-4D86-AAB6-35A03A56A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dgm id="{9C86D856-BA09-4D86-AAB6-35A03A56A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F0757A-1C1B-40EC-BFC7-28C15F92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C7F0757A-1C1B-40EC-BFC7-28C15F92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3B6DEC-7924-461D-9158-A2FD3E9D4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A33B6DEC-7924-461D-9158-A2FD3E9D4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68F9C8-BB28-4FD0-986E-D844B715C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>
                                            <p:graphicEl>
                                              <a:dgm id="{A768F9C8-BB28-4FD0-986E-D844B715C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C60024-8586-4B6E-9C1C-0F6E6B624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B1C60024-8586-4B6E-9C1C-0F6E6B624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699792" y="1196752"/>
            <a:ext cx="417646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Segundo Pesquisa Nacional de Saneamento Básico, 40,8% dos municípios sofreu algum tipo de alagamento.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pt-BR" dirty="0" smtClean="0"/>
              <a:t>O contexto: alagamentos</a:t>
            </a:r>
            <a:endParaRPr lang="pt-BR" dirty="0"/>
          </a:p>
        </p:txBody>
      </p:sp>
      <p:pic>
        <p:nvPicPr>
          <p:cNvPr id="9" name="Imagem 8" descr="transitorecif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graphicFrame>
        <p:nvGraphicFramePr>
          <p:cNvPr id="15" name="Gráfico 14"/>
          <p:cNvGraphicFramePr/>
          <p:nvPr/>
        </p:nvGraphicFramePr>
        <p:xfrm>
          <a:off x="179512" y="2204864"/>
          <a:ext cx="871296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Espaço Reservado para Conteúdo 3" descr="ruas-alagadas-no-rio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052736"/>
            <a:ext cx="8712968" cy="5215436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/>
          <a:lstStyle/>
          <a:p>
            <a:r>
              <a:rPr lang="pt-BR" dirty="0" smtClean="0"/>
              <a:t>Uma realidade nacional</a:t>
            </a:r>
            <a:endParaRPr lang="pt-BR" dirty="0"/>
          </a:p>
        </p:txBody>
      </p:sp>
      <p:pic>
        <p:nvPicPr>
          <p:cNvPr id="13" name="Imagem 12" descr="info_ibge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8244408" cy="51569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835696" y="1790814"/>
            <a:ext cx="6048672" cy="2934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“Alagamento sempre acontecerá. Se chover mais do que o solo agüenta, é claro que ele vai transbordar.”</a:t>
            </a:r>
          </a:p>
          <a:p>
            <a:endParaRPr lang="pt-BR" dirty="0" smtClean="0"/>
          </a:p>
          <a:p>
            <a:r>
              <a:rPr lang="pt-BR" dirty="0" smtClean="0"/>
              <a:t>"É prática comum a pavimentação de vias sem planejamento da drenagem...“ </a:t>
            </a:r>
          </a:p>
          <a:p>
            <a:endParaRPr lang="pt-BR" dirty="0" smtClean="0"/>
          </a:p>
          <a:p>
            <a:r>
              <a:rPr lang="pt-BR" dirty="0" smtClean="0"/>
              <a:t>Entre 2000 e 2008, o número de municípios que informaram possuir ruas pavimentadas saltou de 78,3% para 94,4% do total.</a:t>
            </a:r>
          </a:p>
          <a:p>
            <a:endParaRPr lang="pt-BR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mage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5544616" cy="22322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pt-BR" dirty="0" smtClean="0"/>
              <a:t>Uma realidade mundial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24128" y="3356992"/>
            <a:ext cx="30243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Estados Unidos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92080" y="5445224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Cingapura</a:t>
            </a:r>
            <a:endParaRPr lang="pt-BR" sz="3600" dirty="0"/>
          </a:p>
        </p:txBody>
      </p:sp>
      <p:pic>
        <p:nvPicPr>
          <p:cNvPr id="10" name="Imagem 9" descr="cycling-westminster-415x2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052736"/>
            <a:ext cx="4320480" cy="270680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99592" y="2996952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Inglaterra</a:t>
            </a:r>
            <a:endParaRPr lang="pt-BR" sz="3600" dirty="0"/>
          </a:p>
        </p:txBody>
      </p:sp>
      <p:pic>
        <p:nvPicPr>
          <p:cNvPr id="13" name="Imagem 12" descr="Flash flood U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052736"/>
            <a:ext cx="3980700" cy="223914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Contexto: diversas conseqüências</a:t>
            </a:r>
            <a:endParaRPr lang="pt-BR" dirty="0"/>
          </a:p>
        </p:txBody>
      </p:sp>
      <p:pic>
        <p:nvPicPr>
          <p:cNvPr id="4" name="Espaço Reservado para Conteúdo 3" descr="chuva_garagem_CC_4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293096"/>
            <a:ext cx="4104456" cy="1974726"/>
          </a:xfrm>
        </p:spPr>
      </p:pic>
      <p:pic>
        <p:nvPicPr>
          <p:cNvPr id="5" name="Imagem 4" descr="chuva_agamenon2_BS_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3130548" cy="2664296"/>
          </a:xfrm>
          <a:prstGeom prst="rect">
            <a:avLst/>
          </a:prstGeom>
        </p:spPr>
      </p:pic>
      <p:pic>
        <p:nvPicPr>
          <p:cNvPr id="6" name="Imagem 5" descr="20090612120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412775"/>
            <a:ext cx="3960440" cy="2640293"/>
          </a:xfrm>
          <a:prstGeom prst="rect">
            <a:avLst/>
          </a:prstGeom>
        </p:spPr>
      </p:pic>
      <p:pic>
        <p:nvPicPr>
          <p:cNvPr id="7" name="Imagem 6" descr="PE - Chuva alagamentos - 450x338 - 201105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293096"/>
            <a:ext cx="3096344" cy="1985688"/>
          </a:xfrm>
          <a:prstGeom prst="rect">
            <a:avLst/>
          </a:prstGeom>
        </p:spPr>
      </p:pic>
      <p:pic>
        <p:nvPicPr>
          <p:cNvPr id="8" name="Imagem 7" descr="chuv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293096"/>
            <a:ext cx="3096343" cy="201098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15903</TotalTime>
  <Words>2364</Words>
  <Application>Microsoft Office PowerPoint</Application>
  <PresentationFormat>Apresentação na tela (4:3)</PresentationFormat>
  <Paragraphs>340</Paragraphs>
  <Slides>33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Slide 1</vt:lpstr>
      <vt:lpstr>Índice</vt:lpstr>
      <vt:lpstr>Slide 3</vt:lpstr>
      <vt:lpstr>Slide 4</vt:lpstr>
      <vt:lpstr>A equipe ReeForge</vt:lpstr>
      <vt:lpstr>O contexto: alagamentos</vt:lpstr>
      <vt:lpstr>Uma realidade nacional</vt:lpstr>
      <vt:lpstr>Uma realidade mundial</vt:lpstr>
      <vt:lpstr>Contexto: diversas conseqüências</vt:lpstr>
      <vt:lpstr>Cenário</vt:lpstr>
      <vt:lpstr>Cenário: para o transeunte</vt:lpstr>
      <vt:lpstr>Cenário: para as autoridades</vt:lpstr>
      <vt:lpstr>Seria ideal...</vt:lpstr>
      <vt:lpstr>Seria ideal...</vt:lpstr>
      <vt:lpstr>O que existe atualmente?</vt:lpstr>
      <vt:lpstr>CGE – Centro de gerenciamento de emergências</vt:lpstr>
      <vt:lpstr>Alaga-SP</vt:lpstr>
      <vt:lpstr>PUB -Cingapura</vt:lpstr>
      <vt:lpstr>A solução</vt:lpstr>
      <vt:lpstr>Slide 20</vt:lpstr>
      <vt:lpstr>Slide 21</vt:lpstr>
      <vt:lpstr>Slide 22</vt:lpstr>
      <vt:lpstr>Slide 23</vt:lpstr>
      <vt:lpstr>Cenário com Pluviara: para o transeunte</vt:lpstr>
      <vt:lpstr>Cenário com Pluviara: para proprietários</vt:lpstr>
      <vt:lpstr>Pluviara para os usuários</vt:lpstr>
      <vt:lpstr>Cenário com Pluviara: autoridades</vt:lpstr>
      <vt:lpstr>Pluviara para o cliente</vt:lpstr>
      <vt:lpstr>Nosso modelo de negócio</vt:lpstr>
      <vt:lpstr>Agenda</vt:lpstr>
      <vt:lpstr>First Release</vt:lpstr>
      <vt:lpstr>Dúvidas</vt:lpstr>
      <vt:lpstr>Nosso muito 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Pluviara</dc:title>
  <dc:creator>pamela thays lins bezerra</dc:creator>
  <cp:lastModifiedBy>pamela thays lins bezerra</cp:lastModifiedBy>
  <cp:revision>639</cp:revision>
  <dcterms:created xsi:type="dcterms:W3CDTF">2011-09-01T00:21:16Z</dcterms:created>
  <dcterms:modified xsi:type="dcterms:W3CDTF">2011-10-17T01:44:36Z</dcterms:modified>
</cp:coreProperties>
</file>